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theme/theme4.xml" ContentType="application/vnd.openxmlformats-officedocument.theme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5.xml" ContentType="application/vnd.openxmlformats-officedocument.theme+xml"/>
  <Override PartName="/ppt/slideLayouts/slideLayout7.xml" ContentType="application/vnd.openxmlformats-officedocument.presentationml.slideLayout+xml"/>
  <Override PartName="/ppt/theme/theme6.xml" ContentType="application/vnd.openxmlformats-officedocument.theme+xml"/>
  <Override PartName="/ppt/slideLayouts/slideLayout8.xml" ContentType="application/vnd.openxmlformats-officedocument.presentationml.slideLayout+xml"/>
  <Override PartName="/ppt/theme/theme7.xml" ContentType="application/vnd.openxmlformats-officedocument.theme+xml"/>
  <Override PartName="/ppt/slideLayouts/slideLayout9.xml" ContentType="application/vnd.openxmlformats-officedocument.presentationml.slideLayout+xml"/>
  <Override PartName="/ppt/theme/theme8.xml" ContentType="application/vnd.openxmlformats-officedocument.theme+xml"/>
  <Override PartName="/ppt/slideLayouts/slideLayout10.xml" ContentType="application/vnd.openxmlformats-officedocument.presentationml.slideLayout+xml"/>
  <Override PartName="/ppt/theme/theme9.xml" ContentType="application/vnd.openxmlformats-officedocument.theme+xml"/>
  <Override PartName="/ppt/slideLayouts/slideLayout11.xml" ContentType="application/vnd.openxmlformats-officedocument.presentationml.slideLayout+xml"/>
  <Override PartName="/ppt/theme/theme10.xml" ContentType="application/vnd.openxmlformats-officedocument.theme+xml"/>
  <Override PartName="/ppt/slideLayouts/slideLayout12.xml" ContentType="application/vnd.openxmlformats-officedocument.presentationml.slideLayout+xml"/>
  <Override PartName="/ppt/theme/theme11.xml" ContentType="application/vnd.openxmlformats-officedocument.theme+xml"/>
  <Override PartName="/ppt/slideLayouts/slideLayout13.xml" ContentType="application/vnd.openxmlformats-officedocument.presentationml.slideLayout+xml"/>
  <Override PartName="/ppt/theme/theme12.xml" ContentType="application/vnd.openxmlformats-officedocument.theme+xml"/>
  <Override PartName="/ppt/theme/theme1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0" r:id="rId2"/>
    <p:sldMasterId id="2147483652" r:id="rId3"/>
    <p:sldMasterId id="2147483654" r:id="rId4"/>
    <p:sldMasterId id="2147483656" r:id="rId5"/>
    <p:sldMasterId id="2147483658" r:id="rId6"/>
    <p:sldMasterId id="2147483660" r:id="rId7"/>
    <p:sldMasterId id="2147483662" r:id="rId8"/>
    <p:sldMasterId id="2147483664" r:id="rId9"/>
    <p:sldMasterId id="2147483666" r:id="rId10"/>
    <p:sldMasterId id="2147483668" r:id="rId11"/>
    <p:sldMasterId id="2147483670" r:id="rId12"/>
  </p:sldMasterIdLst>
  <p:notesMasterIdLst>
    <p:notesMasterId r:id="rId77"/>
  </p:notesMasterIdLst>
  <p:sldIdLst>
    <p:sldId id="256" r:id="rId13"/>
    <p:sldId id="283" r:id="rId14"/>
    <p:sldId id="348" r:id="rId15"/>
    <p:sldId id="352" r:id="rId16"/>
    <p:sldId id="257" r:id="rId17"/>
    <p:sldId id="258" r:id="rId18"/>
    <p:sldId id="284" r:id="rId19"/>
    <p:sldId id="329" r:id="rId20"/>
    <p:sldId id="285" r:id="rId21"/>
    <p:sldId id="325" r:id="rId22"/>
    <p:sldId id="336" r:id="rId23"/>
    <p:sldId id="338" r:id="rId24"/>
    <p:sldId id="337" r:id="rId25"/>
    <p:sldId id="332" r:id="rId26"/>
    <p:sldId id="349" r:id="rId27"/>
    <p:sldId id="350" r:id="rId28"/>
    <p:sldId id="353" r:id="rId29"/>
    <p:sldId id="326" r:id="rId30"/>
    <p:sldId id="327" r:id="rId31"/>
    <p:sldId id="339" r:id="rId32"/>
    <p:sldId id="309" r:id="rId33"/>
    <p:sldId id="310" r:id="rId34"/>
    <p:sldId id="307" r:id="rId35"/>
    <p:sldId id="328" r:id="rId36"/>
    <p:sldId id="340" r:id="rId37"/>
    <p:sldId id="330" r:id="rId38"/>
    <p:sldId id="261" r:id="rId39"/>
    <p:sldId id="287" r:id="rId40"/>
    <p:sldId id="317" r:id="rId41"/>
    <p:sldId id="318" r:id="rId42"/>
    <p:sldId id="320" r:id="rId43"/>
    <p:sldId id="263" r:id="rId44"/>
    <p:sldId id="264" r:id="rId45"/>
    <p:sldId id="265" r:id="rId46"/>
    <p:sldId id="266" r:id="rId47"/>
    <p:sldId id="267" r:id="rId48"/>
    <p:sldId id="268" r:id="rId49"/>
    <p:sldId id="269" r:id="rId50"/>
    <p:sldId id="270" r:id="rId51"/>
    <p:sldId id="271" r:id="rId52"/>
    <p:sldId id="272" r:id="rId53"/>
    <p:sldId id="273" r:id="rId54"/>
    <p:sldId id="274" r:id="rId55"/>
    <p:sldId id="275" r:id="rId56"/>
    <p:sldId id="276" r:id="rId57"/>
    <p:sldId id="277" r:id="rId58"/>
    <p:sldId id="335" r:id="rId59"/>
    <p:sldId id="334" r:id="rId60"/>
    <p:sldId id="278" r:id="rId61"/>
    <p:sldId id="279" r:id="rId62"/>
    <p:sldId id="295" r:id="rId63"/>
    <p:sldId id="323" r:id="rId64"/>
    <p:sldId id="312" r:id="rId65"/>
    <p:sldId id="324" r:id="rId66"/>
    <p:sldId id="313" r:id="rId67"/>
    <p:sldId id="351" r:id="rId68"/>
    <p:sldId id="345" r:id="rId69"/>
    <p:sldId id="311" r:id="rId70"/>
    <p:sldId id="314" r:id="rId71"/>
    <p:sldId id="346" r:id="rId72"/>
    <p:sldId id="347" r:id="rId73"/>
    <p:sldId id="342" r:id="rId74"/>
    <p:sldId id="281" r:id="rId75"/>
    <p:sldId id="282" r:id="rId76"/>
  </p:sldIdLst>
  <p:sldSz cx="12192000" cy="6858000"/>
  <p:notesSz cx="6858000" cy="9144000"/>
  <p:defaultTextStyle>
    <a:defPPr>
      <a:defRPr lang="it-CH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50"/>
  </p:normalViewPr>
  <p:slideViewPr>
    <p:cSldViewPr snapToGrid="0">
      <p:cViewPr>
        <p:scale>
          <a:sx n="95" d="100"/>
          <a:sy n="95" d="100"/>
        </p:scale>
        <p:origin x="1216" y="7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4.xml"/><Relationship Id="rId21" Type="http://schemas.openxmlformats.org/officeDocument/2006/relationships/slide" Target="slides/slide9.xml"/><Relationship Id="rId42" Type="http://schemas.openxmlformats.org/officeDocument/2006/relationships/slide" Target="slides/slide30.xml"/><Relationship Id="rId47" Type="http://schemas.openxmlformats.org/officeDocument/2006/relationships/slide" Target="slides/slide35.xml"/><Relationship Id="rId63" Type="http://schemas.openxmlformats.org/officeDocument/2006/relationships/slide" Target="slides/slide51.xml"/><Relationship Id="rId68" Type="http://schemas.openxmlformats.org/officeDocument/2006/relationships/slide" Target="slides/slide56.xml"/><Relationship Id="rId16" Type="http://schemas.openxmlformats.org/officeDocument/2006/relationships/slide" Target="slides/slide4.xml"/><Relationship Id="rId11" Type="http://schemas.openxmlformats.org/officeDocument/2006/relationships/slideMaster" Target="slideMasters/slideMaster11.xml"/><Relationship Id="rId32" Type="http://schemas.openxmlformats.org/officeDocument/2006/relationships/slide" Target="slides/slide20.xml"/><Relationship Id="rId37" Type="http://schemas.openxmlformats.org/officeDocument/2006/relationships/slide" Target="slides/slide25.xml"/><Relationship Id="rId53" Type="http://schemas.openxmlformats.org/officeDocument/2006/relationships/slide" Target="slides/slide41.xml"/><Relationship Id="rId58" Type="http://schemas.openxmlformats.org/officeDocument/2006/relationships/slide" Target="slides/slide46.xml"/><Relationship Id="rId74" Type="http://schemas.openxmlformats.org/officeDocument/2006/relationships/slide" Target="slides/slide62.xml"/><Relationship Id="rId79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49.xml"/><Relationship Id="rId19" Type="http://schemas.openxmlformats.org/officeDocument/2006/relationships/slide" Target="slides/slide7.xml"/><Relationship Id="rId14" Type="http://schemas.openxmlformats.org/officeDocument/2006/relationships/slide" Target="slides/slide2.xml"/><Relationship Id="rId22" Type="http://schemas.openxmlformats.org/officeDocument/2006/relationships/slide" Target="slides/slide10.xml"/><Relationship Id="rId27" Type="http://schemas.openxmlformats.org/officeDocument/2006/relationships/slide" Target="slides/slide15.xml"/><Relationship Id="rId30" Type="http://schemas.openxmlformats.org/officeDocument/2006/relationships/slide" Target="slides/slide18.xml"/><Relationship Id="rId35" Type="http://schemas.openxmlformats.org/officeDocument/2006/relationships/slide" Target="slides/slide23.xml"/><Relationship Id="rId43" Type="http://schemas.openxmlformats.org/officeDocument/2006/relationships/slide" Target="slides/slide31.xml"/><Relationship Id="rId48" Type="http://schemas.openxmlformats.org/officeDocument/2006/relationships/slide" Target="slides/slide36.xml"/><Relationship Id="rId56" Type="http://schemas.openxmlformats.org/officeDocument/2006/relationships/slide" Target="slides/slide44.xml"/><Relationship Id="rId64" Type="http://schemas.openxmlformats.org/officeDocument/2006/relationships/slide" Target="slides/slide52.xml"/><Relationship Id="rId69" Type="http://schemas.openxmlformats.org/officeDocument/2006/relationships/slide" Target="slides/slide57.xml"/><Relationship Id="rId77" Type="http://schemas.openxmlformats.org/officeDocument/2006/relationships/notesMaster" Target="notesMasters/notesMaster1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39.xml"/><Relationship Id="rId72" Type="http://schemas.openxmlformats.org/officeDocument/2006/relationships/slide" Target="slides/slide60.xml"/><Relationship Id="rId80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5.xml"/><Relationship Id="rId25" Type="http://schemas.openxmlformats.org/officeDocument/2006/relationships/slide" Target="slides/slide13.xml"/><Relationship Id="rId33" Type="http://schemas.openxmlformats.org/officeDocument/2006/relationships/slide" Target="slides/slide21.xml"/><Relationship Id="rId38" Type="http://schemas.openxmlformats.org/officeDocument/2006/relationships/slide" Target="slides/slide26.xml"/><Relationship Id="rId46" Type="http://schemas.openxmlformats.org/officeDocument/2006/relationships/slide" Target="slides/slide34.xml"/><Relationship Id="rId59" Type="http://schemas.openxmlformats.org/officeDocument/2006/relationships/slide" Target="slides/slide47.xml"/><Relationship Id="rId67" Type="http://schemas.openxmlformats.org/officeDocument/2006/relationships/slide" Target="slides/slide55.xml"/><Relationship Id="rId20" Type="http://schemas.openxmlformats.org/officeDocument/2006/relationships/slide" Target="slides/slide8.xml"/><Relationship Id="rId41" Type="http://schemas.openxmlformats.org/officeDocument/2006/relationships/slide" Target="slides/slide29.xml"/><Relationship Id="rId54" Type="http://schemas.openxmlformats.org/officeDocument/2006/relationships/slide" Target="slides/slide42.xml"/><Relationship Id="rId62" Type="http://schemas.openxmlformats.org/officeDocument/2006/relationships/slide" Target="slides/slide50.xml"/><Relationship Id="rId70" Type="http://schemas.openxmlformats.org/officeDocument/2006/relationships/slide" Target="slides/slide58.xml"/><Relationship Id="rId75" Type="http://schemas.openxmlformats.org/officeDocument/2006/relationships/slide" Target="slides/slide63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3.xml"/><Relationship Id="rId23" Type="http://schemas.openxmlformats.org/officeDocument/2006/relationships/slide" Target="slides/slide11.xml"/><Relationship Id="rId28" Type="http://schemas.openxmlformats.org/officeDocument/2006/relationships/slide" Target="slides/slide16.xml"/><Relationship Id="rId36" Type="http://schemas.openxmlformats.org/officeDocument/2006/relationships/slide" Target="slides/slide24.xml"/><Relationship Id="rId49" Type="http://schemas.openxmlformats.org/officeDocument/2006/relationships/slide" Target="slides/slide37.xml"/><Relationship Id="rId57" Type="http://schemas.openxmlformats.org/officeDocument/2006/relationships/slide" Target="slides/slide45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19.xml"/><Relationship Id="rId44" Type="http://schemas.openxmlformats.org/officeDocument/2006/relationships/slide" Target="slides/slide32.xml"/><Relationship Id="rId52" Type="http://schemas.openxmlformats.org/officeDocument/2006/relationships/slide" Target="slides/slide40.xml"/><Relationship Id="rId60" Type="http://schemas.openxmlformats.org/officeDocument/2006/relationships/slide" Target="slides/slide48.xml"/><Relationship Id="rId65" Type="http://schemas.openxmlformats.org/officeDocument/2006/relationships/slide" Target="slides/slide53.xml"/><Relationship Id="rId73" Type="http://schemas.openxmlformats.org/officeDocument/2006/relationships/slide" Target="slides/slide61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3" Type="http://schemas.openxmlformats.org/officeDocument/2006/relationships/slide" Target="slides/slide1.xml"/><Relationship Id="rId18" Type="http://schemas.openxmlformats.org/officeDocument/2006/relationships/slide" Target="slides/slide6.xml"/><Relationship Id="rId39" Type="http://schemas.openxmlformats.org/officeDocument/2006/relationships/slide" Target="slides/slide27.xml"/><Relationship Id="rId34" Type="http://schemas.openxmlformats.org/officeDocument/2006/relationships/slide" Target="slides/slide22.xml"/><Relationship Id="rId50" Type="http://schemas.openxmlformats.org/officeDocument/2006/relationships/slide" Target="slides/slide38.xml"/><Relationship Id="rId55" Type="http://schemas.openxmlformats.org/officeDocument/2006/relationships/slide" Target="slides/slide43.xml"/><Relationship Id="rId76" Type="http://schemas.openxmlformats.org/officeDocument/2006/relationships/slide" Target="slides/slide64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5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17.xml"/><Relationship Id="rId24" Type="http://schemas.openxmlformats.org/officeDocument/2006/relationships/slide" Target="slides/slide12.xml"/><Relationship Id="rId40" Type="http://schemas.openxmlformats.org/officeDocument/2006/relationships/slide" Target="slides/slide28.xml"/><Relationship Id="rId45" Type="http://schemas.openxmlformats.org/officeDocument/2006/relationships/slide" Target="slides/slide33.xml"/><Relationship Id="rId66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US" sz="1800" b="0" strike="noStrike" spc="-1">
                <a:solidFill>
                  <a:schemeClr val="dk1"/>
                </a:solidFill>
                <a:latin typeface="Arial"/>
              </a:rPr>
              <a:t>Click to move the slide</a:t>
            </a:r>
          </a:p>
        </p:txBody>
      </p:sp>
      <p:sp>
        <p:nvSpPr>
          <p:cNvPr id="102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0">
              <a:buNone/>
            </a:pPr>
            <a:r>
              <a:rPr lang="it-IT" sz="2000" b="0" strike="noStrike" spc="-1">
                <a:solidFill>
                  <a:srgbClr val="000000"/>
                </a:solidFill>
                <a:latin typeface="Calibri"/>
              </a:rPr>
              <a:t>Click to edit the notes format</a:t>
            </a:r>
          </a:p>
        </p:txBody>
      </p:sp>
      <p:sp>
        <p:nvSpPr>
          <p:cNvPr id="103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>
              <a:buNone/>
            </a:pPr>
            <a:r>
              <a:rPr lang="it-IT" sz="1400" b="0" strike="noStrike" spc="-1">
                <a:solidFill>
                  <a:srgbClr val="000000"/>
                </a:solidFill>
                <a:latin typeface="Calibri"/>
              </a:rPr>
              <a:t>&lt;header&gt;</a:t>
            </a:r>
          </a:p>
        </p:txBody>
      </p:sp>
      <p:sp>
        <p:nvSpPr>
          <p:cNvPr id="104" name="PlaceHolder 4"/>
          <p:cNvSpPr>
            <a:spLocks noGrp="1"/>
          </p:cNvSpPr>
          <p:nvPr>
            <p:ph type="dt" idx="37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 algn="r">
              <a:buNone/>
              <a:defRPr lang="it-IT" sz="1400" b="0" strike="noStrike" spc="-1">
                <a:solidFill>
                  <a:srgbClr val="000000"/>
                </a:solidFill>
                <a:latin typeface="Calibri"/>
              </a:defRPr>
            </a:lvl1pPr>
          </a:lstStyle>
          <a:p>
            <a:pPr indent="0" algn="r">
              <a:buNone/>
            </a:pPr>
            <a:r>
              <a:rPr lang="it-IT" sz="1400" b="0" strike="noStrike" spc="-1">
                <a:solidFill>
                  <a:srgbClr val="000000"/>
                </a:solidFill>
                <a:latin typeface="Calibri"/>
              </a:rPr>
              <a:t>&lt;date/time&gt;</a:t>
            </a:r>
          </a:p>
        </p:txBody>
      </p:sp>
      <p:sp>
        <p:nvSpPr>
          <p:cNvPr id="105" name="PlaceHolder 5"/>
          <p:cNvSpPr>
            <a:spLocks noGrp="1"/>
          </p:cNvSpPr>
          <p:nvPr>
            <p:ph type="ftr" idx="38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>
              <a:buNone/>
              <a:defRPr lang="it-IT" sz="1400" b="0" strike="noStrike" spc="-1">
                <a:solidFill>
                  <a:srgbClr val="000000"/>
                </a:solidFill>
                <a:latin typeface="Calibri"/>
              </a:defRPr>
            </a:lvl1pPr>
          </a:lstStyle>
          <a:p>
            <a:pPr indent="0">
              <a:buNone/>
            </a:pPr>
            <a:r>
              <a:rPr lang="it-IT" sz="1400" b="0" strike="noStrike" spc="-1">
                <a:solidFill>
                  <a:srgbClr val="000000"/>
                </a:solidFill>
                <a:latin typeface="Calibri"/>
              </a:rPr>
              <a:t>&lt;footer&gt;</a:t>
            </a:r>
          </a:p>
        </p:txBody>
      </p:sp>
      <p:sp>
        <p:nvSpPr>
          <p:cNvPr id="106" name="PlaceHolder 6"/>
          <p:cNvSpPr>
            <a:spLocks noGrp="1"/>
          </p:cNvSpPr>
          <p:nvPr>
            <p:ph type="sldNum" idx="39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>
              <a:buNone/>
              <a:defRPr lang="it-IT" sz="1400" b="0" strike="noStrike" spc="-1">
                <a:solidFill>
                  <a:srgbClr val="000000"/>
                </a:solidFill>
                <a:latin typeface="Calibri"/>
              </a:defRPr>
            </a:lvl1pPr>
          </a:lstStyle>
          <a:p>
            <a:pPr indent="0" algn="r">
              <a:buNone/>
            </a:pPr>
            <a:fld id="{56D0D6F4-2A3F-4EF1-AEE6-86A2AE716D35}" type="slidenum">
              <a:rPr lang="it-IT" sz="1400" b="0" strike="noStrike" spc="-1">
                <a:solidFill>
                  <a:srgbClr val="000000"/>
                </a:solidFill>
                <a:latin typeface="Calibri"/>
              </a:rPr>
              <a:t>‹N›</a:t>
            </a:fld>
            <a:endParaRPr lang="it-IT" sz="14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  <a:ln w="0">
            <a:noFill/>
          </a:ln>
        </p:spPr>
      </p:sp>
      <p:sp>
        <p:nvSpPr>
          <p:cNvPr id="17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240" cy="3598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0">
              <a:buNone/>
            </a:pPr>
            <a:endParaRPr lang="it-IT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0" name="CustomShape 3"/>
          <p:cNvSpPr/>
          <p:nvPr/>
        </p:nvSpPr>
        <p:spPr>
          <a:xfrm>
            <a:off x="3884760" y="8685360"/>
            <a:ext cx="2969640" cy="456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 defTabSz="914400">
              <a:lnSpc>
                <a:spcPct val="100000"/>
              </a:lnSpc>
            </a:pPr>
            <a:fld id="{7FA59B9E-E3E8-45EB-A24A-C4191F8ACD4E}" type="slidenum">
              <a:rPr lang="en-US" sz="1200" b="0" strike="noStrike" spc="-1">
                <a:solidFill>
                  <a:srgbClr val="000000"/>
                </a:solidFill>
                <a:latin typeface="Calibri"/>
                <a:ea typeface="+mn-ea"/>
              </a:rPr>
              <a:t>1</a:t>
            </a:fld>
            <a:endParaRPr lang="it-IT" sz="1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4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600" cy="359856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marL="216000" indent="-215640">
              <a:lnSpc>
                <a:spcPct val="100000"/>
              </a:lnSpc>
              <a:tabLst>
                <a:tab pos="0" algn="l"/>
              </a:tabLst>
            </a:pPr>
            <a:r>
              <a:rPr lang="en-US" sz="2000" b="0" strike="noStrike" spc="-1">
                <a:latin typeface="Calibri"/>
              </a:rPr>
              <a:t>Tell them why it matters (real project) in football, you will use the same type of datasets</a:t>
            </a:r>
          </a:p>
        </p:txBody>
      </p:sp>
      <p:sp>
        <p:nvSpPr>
          <p:cNvPr id="346" name="CustomShape 3"/>
          <p:cNvSpPr/>
          <p:nvPr/>
        </p:nvSpPr>
        <p:spPr>
          <a:xfrm>
            <a:off x="3884760" y="8685360"/>
            <a:ext cx="2970000" cy="456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2155685A-E7E7-48A8-9157-A0F1A080927E}" type="slidenum">
              <a:rPr lang="en-US" sz="1200" b="0" strike="noStrike" spc="-1">
                <a:solidFill>
                  <a:srgbClr val="000000"/>
                </a:solidFill>
                <a:latin typeface="Calibri"/>
                <a:ea typeface="+mn-ea"/>
              </a:rPr>
              <a:t>23</a:t>
            </a:fld>
            <a:endParaRPr lang="en-US" sz="1200" b="0" strike="noStrike" spc="-1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557227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4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600" cy="359856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marL="216000" indent="-215640">
              <a:lnSpc>
                <a:spcPct val="100000"/>
              </a:lnSpc>
              <a:tabLst>
                <a:tab pos="0" algn="l"/>
              </a:tabLst>
            </a:pPr>
            <a:r>
              <a:rPr lang="en-US" sz="2000" b="0" strike="noStrike" spc="-1">
                <a:latin typeface="Calibri"/>
              </a:rPr>
              <a:t>Tell them why it matters (real project) in football, you will use the same type of datasets</a:t>
            </a:r>
          </a:p>
        </p:txBody>
      </p:sp>
      <p:sp>
        <p:nvSpPr>
          <p:cNvPr id="346" name="CustomShape 3"/>
          <p:cNvSpPr/>
          <p:nvPr/>
        </p:nvSpPr>
        <p:spPr>
          <a:xfrm>
            <a:off x="3884760" y="8685360"/>
            <a:ext cx="2970000" cy="456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2155685A-E7E7-48A8-9157-A0F1A080927E}" type="slidenum">
              <a:rPr lang="en-US" sz="1200" b="0" strike="noStrike" spc="-1">
                <a:solidFill>
                  <a:srgbClr val="000000"/>
                </a:solidFill>
                <a:latin typeface="Calibri"/>
                <a:ea typeface="+mn-ea"/>
              </a:rPr>
              <a:t>24</a:t>
            </a:fld>
            <a:endParaRPr lang="en-US" sz="1200" b="0" strike="noStrike" spc="-1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310030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4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600" cy="359856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marL="216000" indent="-215640">
              <a:lnSpc>
                <a:spcPct val="100000"/>
              </a:lnSpc>
              <a:tabLst>
                <a:tab pos="0" algn="l"/>
              </a:tabLst>
            </a:pPr>
            <a:r>
              <a:rPr lang="en-US" sz="2000" b="0" strike="noStrike" spc="-1">
                <a:latin typeface="Calibri"/>
              </a:rPr>
              <a:t>Tell them why it matters (real project) in football, you will use the same type of datasets</a:t>
            </a:r>
          </a:p>
        </p:txBody>
      </p:sp>
      <p:sp>
        <p:nvSpPr>
          <p:cNvPr id="346" name="CustomShape 3"/>
          <p:cNvSpPr/>
          <p:nvPr/>
        </p:nvSpPr>
        <p:spPr>
          <a:xfrm>
            <a:off x="3884760" y="8685360"/>
            <a:ext cx="2970000" cy="456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2155685A-E7E7-48A8-9157-A0F1A080927E}" type="slidenum">
              <a:rPr lang="en-US" sz="1200" b="0" strike="noStrike" spc="-1">
                <a:solidFill>
                  <a:srgbClr val="000000"/>
                </a:solidFill>
                <a:latin typeface="Calibri"/>
                <a:ea typeface="+mn-ea"/>
              </a:rPr>
              <a:t>25</a:t>
            </a:fld>
            <a:endParaRPr lang="en-US" sz="1200" b="0" strike="noStrike" spc="-1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480354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4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600" cy="359856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marL="216000" indent="-215640">
              <a:lnSpc>
                <a:spcPct val="100000"/>
              </a:lnSpc>
              <a:tabLst>
                <a:tab pos="0" algn="l"/>
              </a:tabLst>
            </a:pPr>
            <a:r>
              <a:rPr lang="en-US" sz="2000" b="0" strike="noStrike" spc="-1">
                <a:latin typeface="Calibri"/>
              </a:rPr>
              <a:t>Tell them why it matters (real project) in football, you will use the same type of datasets</a:t>
            </a:r>
          </a:p>
        </p:txBody>
      </p:sp>
      <p:sp>
        <p:nvSpPr>
          <p:cNvPr id="346" name="CustomShape 3"/>
          <p:cNvSpPr/>
          <p:nvPr/>
        </p:nvSpPr>
        <p:spPr>
          <a:xfrm>
            <a:off x="3884760" y="8685360"/>
            <a:ext cx="2970000" cy="456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2155685A-E7E7-48A8-9157-A0F1A080927E}" type="slidenum">
              <a:rPr lang="en-US" sz="1200" b="0" strike="noStrike" spc="-1">
                <a:solidFill>
                  <a:srgbClr val="000000"/>
                </a:solidFill>
                <a:latin typeface="Calibri"/>
                <a:ea typeface="+mn-ea"/>
              </a:rPr>
              <a:t>26</a:t>
            </a:fld>
            <a:endParaRPr lang="en-US" sz="1200" b="0" strike="noStrike" spc="-1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371836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19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240" cy="3598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0">
              <a:buNone/>
            </a:pPr>
            <a:endParaRPr lang="it-IT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5" name="CustomShape 3"/>
          <p:cNvSpPr/>
          <p:nvPr/>
        </p:nvSpPr>
        <p:spPr>
          <a:xfrm>
            <a:off x="3884760" y="8685360"/>
            <a:ext cx="2969640" cy="456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 defTabSz="914400">
              <a:lnSpc>
                <a:spcPct val="100000"/>
              </a:lnSpc>
            </a:pPr>
            <a:fld id="{CBADE0AF-199F-4AF3-94AD-BE049EE14373}" type="slidenum">
              <a:rPr lang="en-US" sz="1200" b="0" strike="noStrike" spc="-1">
                <a:solidFill>
                  <a:srgbClr val="000000"/>
                </a:solidFill>
                <a:latin typeface="Calibri"/>
                <a:ea typeface="+mn-ea"/>
              </a:rPr>
              <a:t>27</a:t>
            </a:fld>
            <a:endParaRPr lang="it-IT" sz="1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7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600" cy="359856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en-US" sz="2000" b="0" strike="noStrike" spc="-1">
              <a:latin typeface="Calibri"/>
            </a:endParaRPr>
          </a:p>
        </p:txBody>
      </p:sp>
      <p:sp>
        <p:nvSpPr>
          <p:cNvPr id="373" name="CustomShape 3"/>
          <p:cNvSpPr/>
          <p:nvPr/>
        </p:nvSpPr>
        <p:spPr>
          <a:xfrm>
            <a:off x="3884760" y="8685360"/>
            <a:ext cx="2970000" cy="456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DD1CDF16-698E-4F1A-ABA6-F4D66477A5A4}" type="slidenum">
              <a:rPr lang="en-US" sz="1200" b="0" strike="noStrike" spc="-1">
                <a:solidFill>
                  <a:srgbClr val="000000"/>
                </a:solidFill>
                <a:latin typeface="Calibri"/>
                <a:ea typeface="+mn-ea"/>
              </a:rPr>
              <a:t>29</a:t>
            </a:fld>
            <a:endParaRPr lang="en-US" sz="1200" b="0" strike="noStrike" spc="-1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350198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7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600" cy="359856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en-US" sz="2000" b="0" strike="noStrike" spc="-1">
              <a:latin typeface="Calibri"/>
            </a:endParaRPr>
          </a:p>
        </p:txBody>
      </p:sp>
      <p:sp>
        <p:nvSpPr>
          <p:cNvPr id="373" name="CustomShape 3"/>
          <p:cNvSpPr/>
          <p:nvPr/>
        </p:nvSpPr>
        <p:spPr>
          <a:xfrm>
            <a:off x="3884760" y="8685360"/>
            <a:ext cx="2970000" cy="456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DD1CDF16-698E-4F1A-ABA6-F4D66477A5A4}" type="slidenum">
              <a:rPr lang="en-US" sz="1200" b="0" strike="noStrike" spc="-1">
                <a:solidFill>
                  <a:srgbClr val="000000"/>
                </a:solidFill>
                <a:latin typeface="Calibri"/>
                <a:ea typeface="+mn-ea"/>
              </a:rPr>
              <a:t>30</a:t>
            </a:fld>
            <a:endParaRPr lang="en-US" sz="1200" b="0" strike="noStrike" spc="-1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370190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7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600" cy="359856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en-US" sz="2000" b="0" strike="noStrike" spc="-1">
              <a:latin typeface="Calibri"/>
            </a:endParaRPr>
          </a:p>
        </p:txBody>
      </p:sp>
      <p:sp>
        <p:nvSpPr>
          <p:cNvPr id="373" name="CustomShape 3"/>
          <p:cNvSpPr/>
          <p:nvPr/>
        </p:nvSpPr>
        <p:spPr>
          <a:xfrm>
            <a:off x="3884760" y="8685360"/>
            <a:ext cx="2970000" cy="456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DD1CDF16-698E-4F1A-ABA6-F4D66477A5A4}" type="slidenum">
              <a:rPr lang="en-US" sz="1200" b="0" strike="noStrike" spc="-1">
                <a:solidFill>
                  <a:srgbClr val="000000"/>
                </a:solidFill>
                <a:latin typeface="Calibri"/>
                <a:ea typeface="+mn-ea"/>
              </a:rPr>
              <a:t>31</a:t>
            </a:fld>
            <a:endParaRPr lang="en-US" sz="1200" b="0" strike="noStrike" spc="-1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484412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20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240" cy="3598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0">
              <a:buNone/>
            </a:pPr>
            <a:endParaRPr lang="it-IT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1" name="CustomShape 3"/>
          <p:cNvSpPr/>
          <p:nvPr/>
        </p:nvSpPr>
        <p:spPr>
          <a:xfrm>
            <a:off x="3884760" y="8685360"/>
            <a:ext cx="2969640" cy="456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 defTabSz="914400">
              <a:lnSpc>
                <a:spcPct val="100000"/>
              </a:lnSpc>
            </a:pPr>
            <a:fld id="{CA62DEBD-585D-4313-B46A-19691312D040}" type="slidenum">
              <a:rPr lang="en-US" sz="1200" b="0" strike="noStrike" spc="-1">
                <a:solidFill>
                  <a:srgbClr val="000000"/>
                </a:solidFill>
                <a:latin typeface="Calibri"/>
                <a:ea typeface="+mn-ea"/>
              </a:rPr>
              <a:t>32</a:t>
            </a:fld>
            <a:endParaRPr lang="it-IT" sz="1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520" y="763560"/>
            <a:ext cx="6703560" cy="3771720"/>
          </a:xfrm>
          <a:prstGeom prst="rect">
            <a:avLst/>
          </a:prstGeom>
          <a:ln w="0">
            <a:noFill/>
          </a:ln>
        </p:spPr>
      </p:sp>
      <p:sp>
        <p:nvSpPr>
          <p:cNvPr id="203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200" cy="4525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0">
              <a:lnSpc>
                <a:spcPct val="100000"/>
              </a:lnSpc>
              <a:buNone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https://www.nature.com/articles/s41597-019-0247-7#Sec5</a:t>
            </a:r>
            <a:endParaRPr lang="it-IT" sz="2000" b="0" strike="noStrike" spc="-1">
              <a:solidFill>
                <a:srgbClr val="000000"/>
              </a:solidFill>
              <a:latin typeface="Calibri"/>
            </a:endParaRPr>
          </a:p>
          <a:p>
            <a:pPr marL="216000" indent="0">
              <a:lnSpc>
                <a:spcPct val="100000"/>
              </a:lnSpc>
              <a:buNone/>
            </a:pPr>
            <a:endParaRPr lang="it-IT" sz="2000" b="0" strike="noStrike" spc="-1">
              <a:solidFill>
                <a:srgbClr val="000000"/>
              </a:solidFill>
              <a:latin typeface="Calibri"/>
            </a:endParaRPr>
          </a:p>
          <a:p>
            <a:pPr marL="216000" indent="0">
              <a:lnSpc>
                <a:spcPct val="100000"/>
              </a:lnSpc>
              <a:buNone/>
            </a:pPr>
            <a:r>
              <a:rPr lang="en-US" sz="2000" b="0" strike="noStrike" spc="-1">
                <a:solidFill>
                  <a:srgbClr val="222222"/>
                </a:solidFill>
                <a:latin typeface="-apple-system"/>
              </a:rPr>
              <a:t>Explain Step 2: event tagging and Step 3: quality control</a:t>
            </a:r>
            <a:endParaRPr lang="it-IT" sz="2000" b="0" strike="noStrike" spc="-1">
              <a:solidFill>
                <a:srgbClr val="000000"/>
              </a:solidFill>
              <a:latin typeface="Calibri"/>
            </a:endParaRPr>
          </a:p>
          <a:p>
            <a:pPr marL="216000" indent="0">
              <a:lnSpc>
                <a:spcPct val="100000"/>
              </a:lnSpc>
              <a:buNone/>
            </a:pPr>
            <a:endParaRPr lang="it-IT" sz="20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4" name="PlaceHolder 3"/>
          <p:cNvSpPr>
            <a:spLocks noGrp="1"/>
          </p:cNvSpPr>
          <p:nvPr>
            <p:ph type="sldNum" idx="55"/>
          </p:nvPr>
        </p:nvSpPr>
        <p:spPr>
          <a:xfrm>
            <a:off x="4399200" y="9555480"/>
            <a:ext cx="3372480" cy="502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>
              <a:lnSpc>
                <a:spcPct val="100000"/>
              </a:lnSpc>
              <a:buNone/>
              <a:defRPr lang="en-US" sz="1400" b="0" strike="noStrike" spc="-1">
                <a:solidFill>
                  <a:srgbClr val="000000"/>
                </a:solidFill>
                <a:latin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FBC5D01D-211E-4529-A500-3F46B079217C}" type="slidenum">
              <a:rPr lang="en-US" sz="1400" b="0" strike="noStrike" spc="-1">
                <a:solidFill>
                  <a:srgbClr val="000000"/>
                </a:solidFill>
                <a:latin typeface="Calibri"/>
              </a:rPr>
              <a:t>34</a:t>
            </a:fld>
            <a:endParaRPr lang="it-IT" sz="14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4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600" cy="359856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en-US" sz="2000" b="0" strike="noStrike" spc="-1">
              <a:latin typeface="Calibri"/>
            </a:endParaRPr>
          </a:p>
        </p:txBody>
      </p:sp>
      <p:sp>
        <p:nvSpPr>
          <p:cNvPr id="343" name="CustomShape 3"/>
          <p:cNvSpPr/>
          <p:nvPr/>
        </p:nvSpPr>
        <p:spPr>
          <a:xfrm>
            <a:off x="3884760" y="8685360"/>
            <a:ext cx="2970000" cy="456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C588BD8B-EA35-4DF6-A252-2759264D86E9}" type="slidenum">
              <a:rPr lang="en-US" sz="1200" b="0" strike="noStrike" spc="-1">
                <a:solidFill>
                  <a:srgbClr val="000000"/>
                </a:solidFill>
                <a:latin typeface="Calibri"/>
                <a:ea typeface="+mn-ea"/>
              </a:rPr>
              <a:t>2</a:t>
            </a:fld>
            <a:endParaRPr lang="en-US" sz="1200" b="0" strike="noStrike" spc="-1">
              <a:latin typeface="Calibri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20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240" cy="3598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0">
              <a:buNone/>
            </a:pPr>
            <a:endParaRPr lang="it-IT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7" name="CustomShape 3"/>
          <p:cNvSpPr/>
          <p:nvPr/>
        </p:nvSpPr>
        <p:spPr>
          <a:xfrm>
            <a:off x="3884760" y="8685360"/>
            <a:ext cx="2969640" cy="456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 defTabSz="914400">
              <a:lnSpc>
                <a:spcPct val="100000"/>
              </a:lnSpc>
            </a:pPr>
            <a:fld id="{666D3CBF-6BE1-4F4F-B0E4-999FC692323D}" type="slidenum">
              <a:rPr lang="en-US" sz="1200" b="0" strike="noStrike" spc="-1">
                <a:solidFill>
                  <a:srgbClr val="000000"/>
                </a:solidFill>
                <a:latin typeface="Calibri"/>
                <a:ea typeface="+mn-ea"/>
              </a:rPr>
              <a:t>37</a:t>
            </a:fld>
            <a:endParaRPr lang="it-IT" sz="1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20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240" cy="3598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0">
              <a:buNone/>
            </a:pPr>
            <a:endParaRPr lang="it-IT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0" name="CustomShape 3"/>
          <p:cNvSpPr/>
          <p:nvPr/>
        </p:nvSpPr>
        <p:spPr>
          <a:xfrm>
            <a:off x="3884760" y="8685360"/>
            <a:ext cx="2969640" cy="456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 defTabSz="914400">
              <a:lnSpc>
                <a:spcPct val="100000"/>
              </a:lnSpc>
            </a:pPr>
            <a:fld id="{D160DD8B-18FD-4366-B91A-D42493710B3E}" type="slidenum">
              <a:rPr lang="en-US" sz="1200" b="0" strike="noStrike" spc="-1">
                <a:solidFill>
                  <a:srgbClr val="000000"/>
                </a:solidFill>
                <a:latin typeface="Calibri"/>
                <a:ea typeface="+mn-ea"/>
              </a:rPr>
              <a:t>39</a:t>
            </a:fld>
            <a:endParaRPr lang="it-IT" sz="1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21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240" cy="3598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0">
              <a:buNone/>
            </a:pPr>
            <a:endParaRPr lang="it-IT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3" name="CustomShape 3"/>
          <p:cNvSpPr/>
          <p:nvPr/>
        </p:nvSpPr>
        <p:spPr>
          <a:xfrm>
            <a:off x="3884760" y="8685360"/>
            <a:ext cx="2969640" cy="456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 defTabSz="914400">
              <a:lnSpc>
                <a:spcPct val="100000"/>
              </a:lnSpc>
            </a:pPr>
            <a:fld id="{CB60A085-D799-413F-A740-251906ED8A9D}" type="slidenum">
              <a:rPr lang="en-US" sz="1200" b="0" strike="noStrike" spc="-1">
                <a:solidFill>
                  <a:srgbClr val="000000"/>
                </a:solidFill>
                <a:latin typeface="Calibri"/>
                <a:ea typeface="+mn-ea"/>
              </a:rPr>
              <a:t>49</a:t>
            </a:fld>
            <a:endParaRPr lang="it-IT" sz="1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7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600" cy="359856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en-US" sz="2000" b="0" strike="noStrike" spc="-1">
              <a:latin typeface="Calibri"/>
            </a:endParaRPr>
          </a:p>
        </p:txBody>
      </p:sp>
      <p:sp>
        <p:nvSpPr>
          <p:cNvPr id="373" name="CustomShape 3"/>
          <p:cNvSpPr/>
          <p:nvPr/>
        </p:nvSpPr>
        <p:spPr>
          <a:xfrm>
            <a:off x="3884760" y="8685360"/>
            <a:ext cx="2970000" cy="456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DD1CDF16-698E-4F1A-ABA6-F4D66477A5A4}" type="slidenum">
              <a:rPr lang="en-US" sz="1200" b="0" strike="noStrike" spc="-1">
                <a:solidFill>
                  <a:srgbClr val="000000"/>
                </a:solidFill>
                <a:latin typeface="Calibri"/>
                <a:ea typeface="+mn-ea"/>
              </a:rPr>
              <a:t>51</a:t>
            </a:fld>
            <a:endParaRPr lang="en-US" sz="1200" b="0" strike="noStrike" spc="-1">
              <a:latin typeface="Calibri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7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600" cy="359856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en-US" sz="2000" b="0" strike="noStrike" spc="-1">
              <a:latin typeface="Calibri"/>
            </a:endParaRPr>
          </a:p>
        </p:txBody>
      </p:sp>
      <p:sp>
        <p:nvSpPr>
          <p:cNvPr id="373" name="CustomShape 3"/>
          <p:cNvSpPr/>
          <p:nvPr/>
        </p:nvSpPr>
        <p:spPr>
          <a:xfrm>
            <a:off x="3884760" y="8685360"/>
            <a:ext cx="2970000" cy="456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DD1CDF16-698E-4F1A-ABA6-F4D66477A5A4}" type="slidenum">
              <a:rPr lang="en-US" sz="1200" b="0" strike="noStrike" spc="-1">
                <a:solidFill>
                  <a:srgbClr val="000000"/>
                </a:solidFill>
                <a:latin typeface="Calibri"/>
                <a:ea typeface="+mn-ea"/>
              </a:rPr>
              <a:t>52</a:t>
            </a:fld>
            <a:endParaRPr lang="en-US" sz="1200" b="0" strike="noStrike" spc="-1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0827520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7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600" cy="359856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en-US" sz="2000" b="0" strike="noStrike" spc="-1">
              <a:latin typeface="Calibri"/>
            </a:endParaRPr>
          </a:p>
        </p:txBody>
      </p:sp>
      <p:sp>
        <p:nvSpPr>
          <p:cNvPr id="373" name="CustomShape 3"/>
          <p:cNvSpPr/>
          <p:nvPr/>
        </p:nvSpPr>
        <p:spPr>
          <a:xfrm>
            <a:off x="3884760" y="8685360"/>
            <a:ext cx="2970000" cy="456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DD1CDF16-698E-4F1A-ABA6-F4D66477A5A4}" type="slidenum">
              <a:rPr lang="en-US" sz="1200" b="0" strike="noStrike" spc="-1">
                <a:solidFill>
                  <a:srgbClr val="000000"/>
                </a:solidFill>
                <a:latin typeface="Calibri"/>
                <a:ea typeface="+mn-ea"/>
              </a:rPr>
              <a:t>53</a:t>
            </a:fld>
            <a:endParaRPr lang="en-US" sz="1200" b="0" strike="noStrike" spc="-1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3765422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7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600" cy="359856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en-US" sz="2000" b="0" strike="noStrike" spc="-1">
              <a:latin typeface="Calibri"/>
            </a:endParaRPr>
          </a:p>
        </p:txBody>
      </p:sp>
      <p:sp>
        <p:nvSpPr>
          <p:cNvPr id="373" name="CustomShape 3"/>
          <p:cNvSpPr/>
          <p:nvPr/>
        </p:nvSpPr>
        <p:spPr>
          <a:xfrm>
            <a:off x="3884760" y="8685360"/>
            <a:ext cx="2970000" cy="456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DD1CDF16-698E-4F1A-ABA6-F4D66477A5A4}" type="slidenum">
              <a:rPr lang="en-US" sz="1200" b="0" strike="noStrike" spc="-1">
                <a:solidFill>
                  <a:srgbClr val="000000"/>
                </a:solidFill>
                <a:latin typeface="Calibri"/>
                <a:ea typeface="+mn-ea"/>
              </a:rPr>
              <a:t>54</a:t>
            </a:fld>
            <a:endParaRPr lang="en-US" sz="1200" b="0" strike="noStrike" spc="-1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9819226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7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600" cy="359856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en-US" sz="2000" b="0" strike="noStrike" spc="-1">
              <a:latin typeface="Calibri"/>
            </a:endParaRPr>
          </a:p>
        </p:txBody>
      </p:sp>
      <p:sp>
        <p:nvSpPr>
          <p:cNvPr id="373" name="CustomShape 3"/>
          <p:cNvSpPr/>
          <p:nvPr/>
        </p:nvSpPr>
        <p:spPr>
          <a:xfrm>
            <a:off x="3884760" y="8685360"/>
            <a:ext cx="2970000" cy="456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DD1CDF16-698E-4F1A-ABA6-F4D66477A5A4}" type="slidenum">
              <a:rPr lang="en-US" sz="1200" b="0" strike="noStrike" spc="-1">
                <a:solidFill>
                  <a:srgbClr val="000000"/>
                </a:solidFill>
                <a:latin typeface="Calibri"/>
                <a:ea typeface="+mn-ea"/>
              </a:rPr>
              <a:t>55</a:t>
            </a:fld>
            <a:endParaRPr lang="en-US" sz="1200" b="0" strike="noStrike" spc="-1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4627807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E4E388-B205-AF1B-8893-880035E2DD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PlaceHolder 1">
            <a:extLst>
              <a:ext uri="{FF2B5EF4-FFF2-40B4-BE49-F238E27FC236}">
                <a16:creationId xmlns:a16="http://schemas.microsoft.com/office/drawing/2014/main" id="{0D509C32-38B3-58B7-AD2E-BA314284672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72" name="PlaceHolder 2">
            <a:extLst>
              <a:ext uri="{FF2B5EF4-FFF2-40B4-BE49-F238E27FC236}">
                <a16:creationId xmlns:a16="http://schemas.microsoft.com/office/drawing/2014/main" id="{6DC51884-7FAB-C049-1725-4F66F70BB57F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600" cy="359856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en-US" sz="2000" b="0" strike="noStrike" spc="-1">
              <a:latin typeface="Calibri"/>
            </a:endParaRPr>
          </a:p>
        </p:txBody>
      </p:sp>
      <p:sp>
        <p:nvSpPr>
          <p:cNvPr id="373" name="CustomShape 3">
            <a:extLst>
              <a:ext uri="{FF2B5EF4-FFF2-40B4-BE49-F238E27FC236}">
                <a16:creationId xmlns:a16="http://schemas.microsoft.com/office/drawing/2014/main" id="{72825C73-E074-F7E9-D68D-4DEDF6A5B2E6}"/>
              </a:ext>
            </a:extLst>
          </p:cNvPr>
          <p:cNvSpPr/>
          <p:nvPr/>
        </p:nvSpPr>
        <p:spPr>
          <a:xfrm>
            <a:off x="3884760" y="8685360"/>
            <a:ext cx="2970000" cy="456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DD1CDF16-698E-4F1A-ABA6-F4D66477A5A4}" type="slidenum">
              <a:rPr lang="en-US" sz="1200" b="0" strike="noStrike" spc="-1">
                <a:solidFill>
                  <a:srgbClr val="000000"/>
                </a:solidFill>
                <a:latin typeface="Calibri"/>
                <a:ea typeface="+mn-ea"/>
              </a:rPr>
              <a:t>56</a:t>
            </a:fld>
            <a:endParaRPr lang="en-US" sz="1200" b="0" strike="noStrike" spc="-1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2623436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E4E388-B205-AF1B-8893-880035E2DD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PlaceHolder 1">
            <a:extLst>
              <a:ext uri="{FF2B5EF4-FFF2-40B4-BE49-F238E27FC236}">
                <a16:creationId xmlns:a16="http://schemas.microsoft.com/office/drawing/2014/main" id="{0D509C32-38B3-58B7-AD2E-BA314284672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72" name="PlaceHolder 2">
            <a:extLst>
              <a:ext uri="{FF2B5EF4-FFF2-40B4-BE49-F238E27FC236}">
                <a16:creationId xmlns:a16="http://schemas.microsoft.com/office/drawing/2014/main" id="{6DC51884-7FAB-C049-1725-4F66F70BB57F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600" cy="359856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en-US" sz="2000" b="0" strike="noStrike" spc="-1">
              <a:latin typeface="Calibri"/>
            </a:endParaRPr>
          </a:p>
        </p:txBody>
      </p:sp>
      <p:sp>
        <p:nvSpPr>
          <p:cNvPr id="373" name="CustomShape 3">
            <a:extLst>
              <a:ext uri="{FF2B5EF4-FFF2-40B4-BE49-F238E27FC236}">
                <a16:creationId xmlns:a16="http://schemas.microsoft.com/office/drawing/2014/main" id="{72825C73-E074-F7E9-D68D-4DEDF6A5B2E6}"/>
              </a:ext>
            </a:extLst>
          </p:cNvPr>
          <p:cNvSpPr/>
          <p:nvPr/>
        </p:nvSpPr>
        <p:spPr>
          <a:xfrm>
            <a:off x="3884760" y="8685360"/>
            <a:ext cx="2970000" cy="456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DD1CDF16-698E-4F1A-ABA6-F4D66477A5A4}" type="slidenum">
              <a:rPr lang="en-US" sz="1200" b="0" strike="noStrike" spc="-1">
                <a:solidFill>
                  <a:srgbClr val="000000"/>
                </a:solidFill>
                <a:latin typeface="Calibri"/>
                <a:ea typeface="+mn-ea"/>
              </a:rPr>
              <a:t>57</a:t>
            </a:fld>
            <a:endParaRPr lang="en-US" sz="1200" b="0" strike="noStrike" spc="-1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40173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4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600" cy="359856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en-US" sz="2000" b="0" strike="noStrike" spc="-1">
              <a:latin typeface="Calibri"/>
            </a:endParaRPr>
          </a:p>
        </p:txBody>
      </p:sp>
      <p:sp>
        <p:nvSpPr>
          <p:cNvPr id="343" name="CustomShape 3"/>
          <p:cNvSpPr/>
          <p:nvPr/>
        </p:nvSpPr>
        <p:spPr>
          <a:xfrm>
            <a:off x="3884760" y="8685360"/>
            <a:ext cx="2970000" cy="456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C588BD8B-EA35-4DF6-A252-2759264D86E9}" type="slidenum">
              <a:rPr lang="en-US" sz="1200" b="0" strike="noStrike" spc="-1">
                <a:solidFill>
                  <a:srgbClr val="000000"/>
                </a:solidFill>
                <a:latin typeface="Calibri"/>
                <a:ea typeface="+mn-ea"/>
              </a:rPr>
              <a:t>3</a:t>
            </a:fld>
            <a:endParaRPr lang="en-US" sz="1200" b="0" strike="noStrike" spc="-1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4104183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7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600" cy="359856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en-US" sz="2000" b="0" strike="noStrike" spc="-1">
              <a:latin typeface="Calibri"/>
            </a:endParaRPr>
          </a:p>
        </p:txBody>
      </p:sp>
      <p:sp>
        <p:nvSpPr>
          <p:cNvPr id="373" name="CustomShape 3"/>
          <p:cNvSpPr/>
          <p:nvPr/>
        </p:nvSpPr>
        <p:spPr>
          <a:xfrm>
            <a:off x="3884760" y="8685360"/>
            <a:ext cx="2970000" cy="456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DD1CDF16-698E-4F1A-ABA6-F4D66477A5A4}" type="slidenum">
              <a:rPr lang="en-US" sz="1200" b="0" strike="noStrike" spc="-1">
                <a:solidFill>
                  <a:srgbClr val="000000"/>
                </a:solidFill>
                <a:latin typeface="Calibri"/>
                <a:ea typeface="+mn-ea"/>
              </a:rPr>
              <a:t>58</a:t>
            </a:fld>
            <a:endParaRPr lang="en-US" sz="1200" b="0" strike="noStrike" spc="-1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8265722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7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600" cy="359856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en-US" sz="2000" b="0" strike="noStrike" spc="-1">
              <a:latin typeface="Calibri"/>
            </a:endParaRPr>
          </a:p>
        </p:txBody>
      </p:sp>
      <p:sp>
        <p:nvSpPr>
          <p:cNvPr id="373" name="CustomShape 3"/>
          <p:cNvSpPr/>
          <p:nvPr/>
        </p:nvSpPr>
        <p:spPr>
          <a:xfrm>
            <a:off x="3884760" y="8685360"/>
            <a:ext cx="2970000" cy="456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DD1CDF16-698E-4F1A-ABA6-F4D66477A5A4}" type="slidenum">
              <a:rPr lang="en-US" sz="1200" b="0" strike="noStrike" spc="-1">
                <a:solidFill>
                  <a:srgbClr val="000000"/>
                </a:solidFill>
                <a:latin typeface="Calibri"/>
                <a:ea typeface="+mn-ea"/>
              </a:rPr>
              <a:t>59</a:t>
            </a:fld>
            <a:endParaRPr lang="en-US" sz="1200" b="0" strike="noStrike" spc="-1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9833771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18EEE1-641B-58DB-B97B-35EE4F3E97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PlaceHolder 1">
            <a:extLst>
              <a:ext uri="{FF2B5EF4-FFF2-40B4-BE49-F238E27FC236}">
                <a16:creationId xmlns:a16="http://schemas.microsoft.com/office/drawing/2014/main" id="{C11C7143-C49A-6342-411E-46EDF7AD5D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72" name="PlaceHolder 2">
            <a:extLst>
              <a:ext uri="{FF2B5EF4-FFF2-40B4-BE49-F238E27FC236}">
                <a16:creationId xmlns:a16="http://schemas.microsoft.com/office/drawing/2014/main" id="{3D9A8B79-38D2-31AB-BF8C-C86D57F2D98E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600" cy="359856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en-US" sz="2000" b="0" strike="noStrike" spc="-1">
              <a:latin typeface="Calibri"/>
            </a:endParaRPr>
          </a:p>
        </p:txBody>
      </p:sp>
      <p:sp>
        <p:nvSpPr>
          <p:cNvPr id="373" name="CustomShape 3">
            <a:extLst>
              <a:ext uri="{FF2B5EF4-FFF2-40B4-BE49-F238E27FC236}">
                <a16:creationId xmlns:a16="http://schemas.microsoft.com/office/drawing/2014/main" id="{BD23699C-EDDA-8888-B4D0-9AD95FA62E40}"/>
              </a:ext>
            </a:extLst>
          </p:cNvPr>
          <p:cNvSpPr/>
          <p:nvPr/>
        </p:nvSpPr>
        <p:spPr>
          <a:xfrm>
            <a:off x="3884760" y="8685360"/>
            <a:ext cx="2970000" cy="456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DD1CDF16-698E-4F1A-ABA6-F4D66477A5A4}" type="slidenum">
              <a:rPr lang="en-US" sz="1200" b="0" strike="noStrike" spc="-1">
                <a:solidFill>
                  <a:srgbClr val="000000"/>
                </a:solidFill>
                <a:latin typeface="Calibri"/>
                <a:ea typeface="+mn-ea"/>
              </a:rPr>
              <a:t>60</a:t>
            </a:fld>
            <a:endParaRPr lang="en-US" sz="1200" b="0" strike="noStrike" spc="-1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9858333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459621-805E-7238-860A-AE657E0091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PlaceHolder 1">
            <a:extLst>
              <a:ext uri="{FF2B5EF4-FFF2-40B4-BE49-F238E27FC236}">
                <a16:creationId xmlns:a16="http://schemas.microsoft.com/office/drawing/2014/main" id="{2D789AD5-2F48-DDD9-5EA5-86C0791B274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72" name="PlaceHolder 2">
            <a:extLst>
              <a:ext uri="{FF2B5EF4-FFF2-40B4-BE49-F238E27FC236}">
                <a16:creationId xmlns:a16="http://schemas.microsoft.com/office/drawing/2014/main" id="{55AA47AA-A9E8-7089-639E-570168B9907F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600" cy="359856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en-US" sz="2000" b="0" strike="noStrike" spc="-1">
              <a:latin typeface="Calibri"/>
            </a:endParaRPr>
          </a:p>
        </p:txBody>
      </p:sp>
      <p:sp>
        <p:nvSpPr>
          <p:cNvPr id="373" name="CustomShape 3">
            <a:extLst>
              <a:ext uri="{FF2B5EF4-FFF2-40B4-BE49-F238E27FC236}">
                <a16:creationId xmlns:a16="http://schemas.microsoft.com/office/drawing/2014/main" id="{F41EF02E-0180-6DF4-EB21-44A0589668EE}"/>
              </a:ext>
            </a:extLst>
          </p:cNvPr>
          <p:cNvSpPr/>
          <p:nvPr/>
        </p:nvSpPr>
        <p:spPr>
          <a:xfrm>
            <a:off x="3884760" y="8685360"/>
            <a:ext cx="2970000" cy="456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DD1CDF16-698E-4F1A-ABA6-F4D66477A5A4}" type="slidenum">
              <a:rPr lang="en-US" sz="1200" b="0" strike="noStrike" spc="-1">
                <a:solidFill>
                  <a:srgbClr val="000000"/>
                </a:solidFill>
                <a:latin typeface="Calibri"/>
                <a:ea typeface="+mn-ea"/>
              </a:rPr>
              <a:t>61</a:t>
            </a:fld>
            <a:endParaRPr lang="en-US" sz="1200" b="0" strike="noStrike" spc="-1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1375982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7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600" cy="359856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en-US" sz="2000" b="0" strike="noStrike" spc="-1">
              <a:latin typeface="Calibri"/>
            </a:endParaRPr>
          </a:p>
        </p:txBody>
      </p:sp>
      <p:sp>
        <p:nvSpPr>
          <p:cNvPr id="373" name="CustomShape 3"/>
          <p:cNvSpPr/>
          <p:nvPr/>
        </p:nvSpPr>
        <p:spPr>
          <a:xfrm>
            <a:off x="3884760" y="8685360"/>
            <a:ext cx="2970000" cy="456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DD1CDF16-698E-4F1A-ABA6-F4D66477A5A4}" type="slidenum">
              <a:rPr lang="en-US" sz="1200" b="0" strike="noStrike" spc="-1">
                <a:solidFill>
                  <a:srgbClr val="000000"/>
                </a:solidFill>
                <a:latin typeface="Calibri"/>
                <a:ea typeface="+mn-ea"/>
              </a:rPr>
              <a:t>62</a:t>
            </a:fld>
            <a:endParaRPr lang="en-US" sz="1200" b="0" strike="noStrike" spc="-1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45724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4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600" cy="359856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en-US" sz="2000" b="0" strike="noStrike" spc="-1">
              <a:latin typeface="Calibri"/>
            </a:endParaRPr>
          </a:p>
        </p:txBody>
      </p:sp>
      <p:sp>
        <p:nvSpPr>
          <p:cNvPr id="343" name="CustomShape 3"/>
          <p:cNvSpPr/>
          <p:nvPr/>
        </p:nvSpPr>
        <p:spPr>
          <a:xfrm>
            <a:off x="3884760" y="8685360"/>
            <a:ext cx="2970000" cy="456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C588BD8B-EA35-4DF6-A252-2759264D86E9}" type="slidenum">
              <a:rPr lang="en-US" sz="1200" b="0" strike="noStrike" spc="-1">
                <a:solidFill>
                  <a:srgbClr val="000000"/>
                </a:solidFill>
                <a:latin typeface="Calibri"/>
                <a:ea typeface="+mn-ea"/>
              </a:rPr>
              <a:t>4</a:t>
            </a:fld>
            <a:endParaRPr lang="en-US" sz="1200" b="0" strike="noStrike" spc="-1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804184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18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240" cy="3598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0">
              <a:buNone/>
            </a:pPr>
            <a:endParaRPr lang="it-IT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3" name="CustomShape 3"/>
          <p:cNvSpPr/>
          <p:nvPr/>
        </p:nvSpPr>
        <p:spPr>
          <a:xfrm>
            <a:off x="3884760" y="8685360"/>
            <a:ext cx="2969640" cy="456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 defTabSz="914400">
              <a:lnSpc>
                <a:spcPct val="100000"/>
              </a:lnSpc>
            </a:pPr>
            <a:fld id="{1E292DC3-9293-4C80-BF5B-1D3283EA1F3B}" type="slidenum">
              <a:rPr lang="en-US" sz="1200" b="0" strike="noStrike" spc="-1">
                <a:solidFill>
                  <a:srgbClr val="000000"/>
                </a:solidFill>
                <a:latin typeface="Calibri"/>
                <a:ea typeface="+mn-ea"/>
              </a:rPr>
              <a:t>5</a:t>
            </a:fld>
            <a:endParaRPr lang="it-IT" sz="1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18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240" cy="3598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0">
              <a:buNone/>
            </a:pPr>
            <a:endParaRPr lang="it-IT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6" name="CustomShape 3"/>
          <p:cNvSpPr/>
          <p:nvPr/>
        </p:nvSpPr>
        <p:spPr>
          <a:xfrm>
            <a:off x="3884760" y="8685360"/>
            <a:ext cx="2969640" cy="456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 defTabSz="914400">
              <a:lnSpc>
                <a:spcPct val="100000"/>
              </a:lnSpc>
            </a:pPr>
            <a:fld id="{0DA88398-6135-431A-9CC9-7BBBC082F789}" type="slidenum">
              <a:rPr lang="en-US" sz="1200" b="0" strike="noStrike" spc="-1">
                <a:solidFill>
                  <a:srgbClr val="000000"/>
                </a:solidFill>
                <a:latin typeface="Calibri"/>
                <a:ea typeface="+mn-ea"/>
              </a:rPr>
              <a:t>6</a:t>
            </a:fld>
            <a:endParaRPr lang="it-IT" sz="1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4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600" cy="359856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marL="216000" indent="-215640">
              <a:lnSpc>
                <a:spcPct val="100000"/>
              </a:lnSpc>
              <a:tabLst>
                <a:tab pos="0" algn="l"/>
              </a:tabLst>
            </a:pPr>
            <a:r>
              <a:rPr lang="en-US" sz="2000" b="0" strike="noStrike" spc="-1" dirty="0">
                <a:latin typeface="Calibri"/>
              </a:rPr>
              <a:t>Tell them why it matters (real project) in football, you will use the same type of datasets</a:t>
            </a:r>
          </a:p>
        </p:txBody>
      </p:sp>
      <p:sp>
        <p:nvSpPr>
          <p:cNvPr id="346" name="CustomShape 3"/>
          <p:cNvSpPr/>
          <p:nvPr/>
        </p:nvSpPr>
        <p:spPr>
          <a:xfrm>
            <a:off x="3884760" y="8685360"/>
            <a:ext cx="2970000" cy="456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2155685A-E7E7-48A8-9157-A0F1A080927E}" type="slidenum">
              <a:rPr lang="en-US" sz="1200" b="0" strike="noStrike" spc="-1">
                <a:solidFill>
                  <a:srgbClr val="000000"/>
                </a:solidFill>
                <a:latin typeface="Calibri"/>
                <a:ea typeface="+mn-ea"/>
              </a:rPr>
              <a:t>7</a:t>
            </a:fld>
            <a:endParaRPr lang="en-US" sz="1200" b="0" strike="noStrike" spc="-1">
              <a:latin typeface="Calibri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4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600" cy="359856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marL="216000" indent="-215640">
              <a:lnSpc>
                <a:spcPct val="100000"/>
              </a:lnSpc>
              <a:tabLst>
                <a:tab pos="0" algn="l"/>
              </a:tabLst>
            </a:pPr>
            <a:r>
              <a:rPr lang="en-US" sz="2000" b="0" strike="noStrike" spc="-1" dirty="0">
                <a:latin typeface="Calibri"/>
              </a:rPr>
              <a:t>Tell them why it matters (real project) in football, you will use the same type of datasets</a:t>
            </a:r>
          </a:p>
        </p:txBody>
      </p:sp>
      <p:sp>
        <p:nvSpPr>
          <p:cNvPr id="346" name="CustomShape 3"/>
          <p:cNvSpPr/>
          <p:nvPr/>
        </p:nvSpPr>
        <p:spPr>
          <a:xfrm>
            <a:off x="3884760" y="8685360"/>
            <a:ext cx="2970000" cy="456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2155685A-E7E7-48A8-9157-A0F1A080927E}" type="slidenum">
              <a:rPr lang="en-US" sz="1200" b="0" strike="noStrike" spc="-1">
                <a:solidFill>
                  <a:srgbClr val="000000"/>
                </a:solidFill>
                <a:latin typeface="Calibri"/>
                <a:ea typeface="+mn-ea"/>
              </a:rPr>
              <a:t>8</a:t>
            </a:fld>
            <a:endParaRPr lang="en-US" sz="1200" b="0" strike="noStrike" spc="-1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663540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idx="39"/>
          </p:nvPr>
        </p:nvSpPr>
        <p:spPr/>
        <p:txBody>
          <a:bodyPr/>
          <a:lstStyle/>
          <a:p>
            <a:pPr indent="0" algn="r">
              <a:buNone/>
            </a:pPr>
            <a:fld id="{56D0D6F4-2A3F-4EF1-AEE6-86A2AE716D35}" type="slidenum">
              <a:rPr lang="it-IT" sz="1400" b="0" strike="noStrike" spc="-1" smtClean="0">
                <a:solidFill>
                  <a:srgbClr val="000000"/>
                </a:solidFill>
                <a:latin typeface="Calibri"/>
              </a:rPr>
              <a:t>18</a:t>
            </a:fld>
            <a:endParaRPr lang="it-IT" sz="1400" b="0" strike="noStrike" spc="-1">
              <a:solidFill>
                <a:srgbClr val="00000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075386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D267989F-821B-47ED-8DFF-1AC626A9C3C5}" type="slidenum">
              <a:t>‹N›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mediaAndTx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6"/>
          </p:nvPr>
        </p:nvSpPr>
        <p:spPr/>
        <p:txBody>
          <a:bodyPr/>
          <a:lstStyle/>
          <a:p>
            <a:fld id="{44AAE916-CFDD-4239-97A1-A13AD156324F}" type="slidenum">
              <a:t>‹N›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2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Tx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9"/>
          </p:nvPr>
        </p:nvSpPr>
        <p:spPr/>
        <p:txBody>
          <a:bodyPr/>
          <a:lstStyle/>
          <a:p>
            <a:fld id="{2A77A868-AC21-4A56-8B9D-DAC386235024}" type="slidenum">
              <a:t>‹N›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8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89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3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2"/>
          </p:nvPr>
        </p:nvSpPr>
        <p:spPr/>
        <p:txBody>
          <a:bodyPr/>
          <a:lstStyle/>
          <a:p>
            <a:fld id="{C0870A26-F89A-4F38-B861-0DFBB3673639}" type="slidenum">
              <a:t>‹N›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10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3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5"/>
          </p:nvPr>
        </p:nvSpPr>
        <p:spPr/>
        <p:txBody>
          <a:bodyPr/>
          <a:lstStyle/>
          <a:p>
            <a:fld id="{4D93214B-65E9-4B2A-8B79-57CDF4D8FC16}" type="slidenum">
              <a:t>‹N›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747348C6-1E6E-47C3-A6E5-1DB52D192B75}" type="slidenum">
              <a:t>‹N›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26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5EBE3BA2-DA20-43A5-A5E3-5527DF0782DF}" type="slidenum">
              <a:t>‹N›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C679A211-574A-4B1F-BB7E-5067B005D9EF}" type="slidenum">
              <a:t>‹N›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65AED1EF-6892-4891-9669-1349B86D093B}" type="slidenum">
              <a:t>‹N›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C7284E10-3CCF-4046-8C25-1C0B0E00DB40}" type="slidenum">
              <a:t>‹N›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624803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7"/>
          </p:nvPr>
        </p:nvSpPr>
        <p:spPr/>
        <p:txBody>
          <a:bodyPr/>
          <a:lstStyle/>
          <a:p>
            <a:fld id="{057017DC-8EEB-477F-934C-BB56716CACE9}" type="slidenum">
              <a:t>‹N›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0"/>
          </p:nvPr>
        </p:nvSpPr>
        <p:spPr/>
        <p:txBody>
          <a:bodyPr/>
          <a:lstStyle/>
          <a:p>
            <a:fld id="{71C35A93-F5AF-4295-A569-0E1FF5909880}" type="slidenum">
              <a:t>‹N›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2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3"/>
          </p:nvPr>
        </p:nvSpPr>
        <p:spPr/>
        <p:txBody>
          <a:bodyPr/>
          <a:lstStyle/>
          <a:p>
            <a:fld id="{F903454F-EB41-4517-B2EF-CBFE9464C328}" type="slidenum">
              <a:t>‹N›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2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10.xml.rels><?xml version="1.0" encoding="UTF-8" standalone="yes"?>
<Relationships xmlns="http://schemas.openxmlformats.org/package/2006/relationships"><Relationship Id="rId2" Type="http://schemas.openxmlformats.org/officeDocument/2006/relationships/theme" Target="../theme/theme10.xml"/><Relationship Id="rId1" Type="http://schemas.openxmlformats.org/officeDocument/2006/relationships/slideLayout" Target="../slideLayouts/slideLayout11.xml"/></Relationships>
</file>

<file path=ppt/slideMasters/_rels/slideMaster1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1.xml"/><Relationship Id="rId1" Type="http://schemas.openxmlformats.org/officeDocument/2006/relationships/slideLayout" Target="../slideLayouts/slideLayout12.xml"/></Relationships>
</file>

<file path=ppt/slideMasters/_rels/slideMaster12.xml.rels><?xml version="1.0" encoding="UTF-8" standalone="yes"?>
<Relationships xmlns="http://schemas.openxmlformats.org/package/2006/relationships"><Relationship Id="rId2" Type="http://schemas.openxmlformats.org/officeDocument/2006/relationships/theme" Target="../theme/theme12.xml"/><Relationship Id="rId1" Type="http://schemas.openxmlformats.org/officeDocument/2006/relationships/slideLayout" Target="../slideLayouts/slideLayout13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/Relationships>
</file>

<file path=ppt/slideMasters/_rels/slideMaster6.xml.rels><?xml version="1.0" encoding="UTF-8" standalone="yes"?>
<Relationships xmlns="http://schemas.openxmlformats.org/package/2006/relationships"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7.xml"/></Relationships>
</file>

<file path=ppt/slideMasters/_rels/slideMaster7.xml.rels><?xml version="1.0" encoding="UTF-8" standalone="yes"?>
<Relationships xmlns="http://schemas.openxmlformats.org/package/2006/relationships"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8.xml"/></Relationships>
</file>

<file path=ppt/slideMasters/_rels/slideMaster8.xml.rels><?xml version="1.0" encoding="UTF-8" standalone="yes"?>
<Relationships xmlns="http://schemas.openxmlformats.org/package/2006/relationships"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9.xml"/></Relationships>
</file>

<file path=ppt/slideMasters/_rels/slideMaster9.xml.rels><?xml version="1.0" encoding="UTF-8" standalone="yes"?>
<Relationships xmlns="http://schemas.openxmlformats.org/package/2006/relationships"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ftr" idx="1"/>
          </p:nvPr>
        </p:nvSpPr>
        <p:spPr>
          <a:xfrm>
            <a:off x="4038480" y="6356520"/>
            <a:ext cx="4112640" cy="3628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defRPr lang="en-US" sz="1400" b="0" strike="noStrike" spc="-1">
                <a:solidFill>
                  <a:srgbClr val="000000"/>
                </a:solidFill>
                <a:latin typeface="Calibri"/>
                <a:ea typeface="DejaVu Sans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Calibri"/>
                <a:ea typeface="DejaVu Sans"/>
              </a:rPr>
              <a:t>&lt;footer&gt;</a:t>
            </a:r>
            <a:endParaRPr lang="it-IT" sz="1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ldNum" idx="2"/>
          </p:nvPr>
        </p:nvSpPr>
        <p:spPr>
          <a:xfrm>
            <a:off x="8610480" y="6356520"/>
            <a:ext cx="2741040" cy="3628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en-US" sz="1200" b="0" strike="noStrike" spc="-1">
                <a:solidFill>
                  <a:srgbClr val="8B8B8B"/>
                </a:solidFill>
                <a:latin typeface="Calibri"/>
                <a:ea typeface="DejaVu San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D76F70C4-157E-44E5-B612-44DB3473C17A}" type="slidenum">
              <a:rPr lang="en-US" sz="1200" b="0" strike="noStrike" spc="-1">
                <a:solidFill>
                  <a:srgbClr val="8B8B8B"/>
                </a:solidFill>
                <a:latin typeface="Calibri"/>
                <a:ea typeface="DejaVu Sans"/>
              </a:rPr>
              <a:t>‹N›</a:t>
            </a:fld>
            <a:endParaRPr lang="it-IT" sz="1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3"/>
          </p:nvPr>
        </p:nvSpPr>
        <p:spPr>
          <a:xfrm>
            <a:off x="838080" y="6356520"/>
            <a:ext cx="2741040" cy="3628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>
              <a:buNone/>
              <a:defRPr lang="it-IT" sz="1400" b="0" strike="noStrike" spc="-1">
                <a:solidFill>
                  <a:srgbClr val="000000"/>
                </a:solidFill>
                <a:latin typeface="Calibri"/>
              </a:defRPr>
            </a:lvl1pPr>
          </a:lstStyle>
          <a:p>
            <a:pPr indent="0">
              <a:buNone/>
            </a:pPr>
            <a:r>
              <a:rPr lang="it-IT" sz="1400" b="0" strike="noStrike" spc="-1">
                <a:solidFill>
                  <a:srgbClr val="000000"/>
                </a:solidFill>
                <a:latin typeface="Calibri"/>
              </a:rPr>
              <a:t>&lt;date/time&gt;</a:t>
            </a: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en-US" sz="18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chemeClr val="dk1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chemeClr val="dk1"/>
                </a:solidFill>
                <a:latin typeface="Arial"/>
              </a:rPr>
              <a:t>Second Outline Level</a:t>
            </a: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chemeClr val="dk1"/>
                </a:solidFill>
                <a:latin typeface="Arial"/>
              </a:rPr>
              <a:t>Third Outline Level</a:t>
            </a: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chemeClr val="dk1"/>
                </a:solidFill>
                <a:latin typeface="Arial"/>
              </a:rPr>
              <a:t>Fourth Outline Level</a:t>
            </a: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chemeClr val="dk1"/>
                </a:solidFill>
                <a:latin typeface="Arial"/>
              </a:rPr>
              <a:t>Fifth Outline Level</a:t>
            </a: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chemeClr val="dk1"/>
                </a:solidFill>
                <a:latin typeface="Arial"/>
              </a:rPr>
              <a:t>Sixth Outline Level</a:t>
            </a: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chemeClr val="dk1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CH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en-US" sz="44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52845"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chemeClr val="dk1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chemeClr val="dk1"/>
                </a:solidFill>
                <a:latin typeface="Arial"/>
              </a:rPr>
              <a:t>Second Outline Level</a:t>
            </a: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chemeClr val="dk1"/>
                </a:solidFill>
                <a:latin typeface="Arial"/>
              </a:rPr>
              <a:t>Third Outline Level</a:t>
            </a: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chemeClr val="dk1"/>
                </a:solidFill>
                <a:latin typeface="Arial"/>
              </a:rPr>
              <a:t>Fourth Outline Level</a:t>
            </a: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chemeClr val="dk1"/>
                </a:solidFill>
                <a:latin typeface="Arial"/>
              </a:rPr>
              <a:t>Fifth Outline Level</a:t>
            </a: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chemeClr val="dk1"/>
                </a:solidFill>
                <a:latin typeface="Arial"/>
              </a:rPr>
              <a:t>Sixth Outline Level</a:t>
            </a: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chemeClr val="dk1"/>
                </a:solidFill>
                <a:latin typeface="Arial"/>
              </a:rPr>
              <a:t>Seventh Outline Level</a:t>
            </a: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6763" lnSpcReduction="10000"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chemeClr val="dk1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chemeClr val="dk1"/>
                </a:solidFill>
                <a:latin typeface="Arial"/>
              </a:rPr>
              <a:t>Second Outline Level</a:t>
            </a: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chemeClr val="dk1"/>
                </a:solidFill>
                <a:latin typeface="Arial"/>
              </a:rPr>
              <a:t>Third Outline Level</a:t>
            </a: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chemeClr val="dk1"/>
                </a:solidFill>
                <a:latin typeface="Arial"/>
              </a:rPr>
              <a:t>Fourth Outline Level</a:t>
            </a: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chemeClr val="dk1"/>
                </a:solidFill>
                <a:latin typeface="Arial"/>
              </a:rPr>
              <a:t>Fifth Outline Level</a:t>
            </a: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chemeClr val="dk1"/>
                </a:solidFill>
                <a:latin typeface="Arial"/>
              </a:rPr>
              <a:t>Sixth Outline Level</a:t>
            </a: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chemeClr val="dk1"/>
                </a:solidFill>
                <a:latin typeface="Arial"/>
              </a:rPr>
              <a:t>Seventh Outline Level</a:t>
            </a:r>
          </a:p>
        </p:txBody>
      </p:sp>
      <p:sp>
        <p:nvSpPr>
          <p:cNvPr id="7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52845"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chemeClr val="dk1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chemeClr val="dk1"/>
                </a:solidFill>
                <a:latin typeface="Arial"/>
              </a:rPr>
              <a:t>Second Outline Level</a:t>
            </a: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chemeClr val="dk1"/>
                </a:solidFill>
                <a:latin typeface="Arial"/>
              </a:rPr>
              <a:t>Third Outline Level</a:t>
            </a: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chemeClr val="dk1"/>
                </a:solidFill>
                <a:latin typeface="Arial"/>
              </a:rPr>
              <a:t>Fourth Outline Level</a:t>
            </a: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chemeClr val="dk1"/>
                </a:solidFill>
                <a:latin typeface="Arial"/>
              </a:rPr>
              <a:t>Fifth Outline Level</a:t>
            </a: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chemeClr val="dk1"/>
                </a:solidFill>
                <a:latin typeface="Arial"/>
              </a:rPr>
              <a:t>Sixth Outline Level</a:t>
            </a: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chemeClr val="dk1"/>
                </a:solidFill>
                <a:latin typeface="Arial"/>
              </a:rPr>
              <a:t>Seventh Outline Level</a:t>
            </a:r>
          </a:p>
        </p:txBody>
      </p:sp>
      <p:sp>
        <p:nvSpPr>
          <p:cNvPr id="72" name="PlaceHolder 5"/>
          <p:cNvSpPr>
            <a:spLocks noGrp="1"/>
          </p:cNvSpPr>
          <p:nvPr>
            <p:ph type="ftr" idx="28"/>
          </p:nvPr>
        </p:nvSpPr>
        <p:spPr>
          <a:xfrm>
            <a:off x="4038480" y="6356520"/>
            <a:ext cx="4112640" cy="3628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defRPr lang="en-US" sz="1400" b="0" strike="noStrike" spc="-1">
                <a:solidFill>
                  <a:srgbClr val="000000"/>
                </a:solidFill>
                <a:latin typeface="Calibri"/>
                <a:ea typeface="DejaVu Sans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Calibri"/>
                <a:ea typeface="DejaVu Sans"/>
              </a:rPr>
              <a:t>&lt;footer&gt;</a:t>
            </a:r>
            <a:endParaRPr lang="it-IT" sz="1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3" name="PlaceHolder 6"/>
          <p:cNvSpPr>
            <a:spLocks noGrp="1"/>
          </p:cNvSpPr>
          <p:nvPr>
            <p:ph type="sldNum" idx="29"/>
          </p:nvPr>
        </p:nvSpPr>
        <p:spPr>
          <a:xfrm>
            <a:off x="8610480" y="6356520"/>
            <a:ext cx="2741040" cy="3628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en-US" sz="1200" b="0" strike="noStrike" spc="-1">
                <a:solidFill>
                  <a:srgbClr val="8B8B8B"/>
                </a:solidFill>
                <a:latin typeface="Calibri"/>
                <a:ea typeface="DejaVu San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F533FD3C-31A9-4C83-9F5C-7335728A7C1E}" type="slidenum">
              <a:rPr lang="en-US" sz="1200" b="0" strike="noStrike" spc="-1">
                <a:solidFill>
                  <a:srgbClr val="8B8B8B"/>
                </a:solidFill>
                <a:latin typeface="Calibri"/>
                <a:ea typeface="DejaVu Sans"/>
              </a:rPr>
              <a:t>‹N›</a:t>
            </a:fld>
            <a:endParaRPr lang="it-IT" sz="1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4" name="PlaceHolder 7"/>
          <p:cNvSpPr>
            <a:spLocks noGrp="1"/>
          </p:cNvSpPr>
          <p:nvPr>
            <p:ph type="dt" idx="30"/>
          </p:nvPr>
        </p:nvSpPr>
        <p:spPr>
          <a:xfrm>
            <a:off x="838080" y="6356520"/>
            <a:ext cx="2741040" cy="3628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>
              <a:buNone/>
              <a:defRPr lang="it-IT" sz="1400" b="0" strike="noStrike" spc="-1">
                <a:solidFill>
                  <a:srgbClr val="000000"/>
                </a:solidFill>
                <a:latin typeface="Calibri"/>
              </a:defRPr>
            </a:lvl1pPr>
          </a:lstStyle>
          <a:p>
            <a:pPr indent="0">
              <a:buNone/>
            </a:pPr>
            <a:r>
              <a:rPr lang="it-IT" sz="1400" b="0" strike="noStrike" spc="-1">
                <a:solidFill>
                  <a:srgbClr val="000000"/>
                </a:solidFill>
                <a:latin typeface="Calibri"/>
              </a:rPr>
              <a:t>&lt;date/time&gt;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CH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en-US" sz="44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8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6763" lnSpcReduction="10000"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chemeClr val="dk1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chemeClr val="dk1"/>
                </a:solidFill>
                <a:latin typeface="Arial"/>
              </a:rPr>
              <a:t>Second Outline Level</a:t>
            </a: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chemeClr val="dk1"/>
                </a:solidFill>
                <a:latin typeface="Arial"/>
              </a:rPr>
              <a:t>Third Outline Level</a:t>
            </a: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chemeClr val="dk1"/>
                </a:solidFill>
                <a:latin typeface="Arial"/>
              </a:rPr>
              <a:t>Fourth Outline Level</a:t>
            </a: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chemeClr val="dk1"/>
                </a:solidFill>
                <a:latin typeface="Arial"/>
              </a:rPr>
              <a:t>Fifth Outline Level</a:t>
            </a: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chemeClr val="dk1"/>
                </a:solidFill>
                <a:latin typeface="Arial"/>
              </a:rPr>
              <a:t>Sixth Outline Level</a:t>
            </a: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chemeClr val="dk1"/>
                </a:solidFill>
                <a:latin typeface="Arial"/>
              </a:rPr>
              <a:t>Seventh Outline Level</a:t>
            </a:r>
          </a:p>
        </p:txBody>
      </p:sp>
      <p:sp>
        <p:nvSpPr>
          <p:cNvPr id="8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52845"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chemeClr val="dk1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chemeClr val="dk1"/>
                </a:solidFill>
                <a:latin typeface="Arial"/>
              </a:rPr>
              <a:t>Second Outline Level</a:t>
            </a: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chemeClr val="dk1"/>
                </a:solidFill>
                <a:latin typeface="Arial"/>
              </a:rPr>
              <a:t>Third Outline Level</a:t>
            </a: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chemeClr val="dk1"/>
                </a:solidFill>
                <a:latin typeface="Arial"/>
              </a:rPr>
              <a:t>Fourth Outline Level</a:t>
            </a: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chemeClr val="dk1"/>
                </a:solidFill>
                <a:latin typeface="Arial"/>
              </a:rPr>
              <a:t>Fifth Outline Level</a:t>
            </a: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chemeClr val="dk1"/>
                </a:solidFill>
                <a:latin typeface="Arial"/>
              </a:rPr>
              <a:t>Sixth Outline Level</a:t>
            </a: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chemeClr val="dk1"/>
                </a:solidFill>
                <a:latin typeface="Arial"/>
              </a:rPr>
              <a:t>Seventh Outline Level</a:t>
            </a:r>
          </a:p>
        </p:txBody>
      </p:sp>
      <p:sp>
        <p:nvSpPr>
          <p:cNvPr id="82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52845"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chemeClr val="dk1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chemeClr val="dk1"/>
                </a:solidFill>
                <a:latin typeface="Arial"/>
              </a:rPr>
              <a:t>Second Outline Level</a:t>
            </a: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chemeClr val="dk1"/>
                </a:solidFill>
                <a:latin typeface="Arial"/>
              </a:rPr>
              <a:t>Third Outline Level</a:t>
            </a: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chemeClr val="dk1"/>
                </a:solidFill>
                <a:latin typeface="Arial"/>
              </a:rPr>
              <a:t>Fourth Outline Level</a:t>
            </a: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chemeClr val="dk1"/>
                </a:solidFill>
                <a:latin typeface="Arial"/>
              </a:rPr>
              <a:t>Fifth Outline Level</a:t>
            </a: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chemeClr val="dk1"/>
                </a:solidFill>
                <a:latin typeface="Arial"/>
              </a:rPr>
              <a:t>Sixth Outline Level</a:t>
            </a: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chemeClr val="dk1"/>
                </a:solidFill>
                <a:latin typeface="Arial"/>
              </a:rPr>
              <a:t>Seventh Outline Level</a:t>
            </a:r>
          </a:p>
        </p:txBody>
      </p:sp>
      <p:sp>
        <p:nvSpPr>
          <p:cNvPr id="83" name="PlaceHolder 5"/>
          <p:cNvSpPr>
            <a:spLocks noGrp="1"/>
          </p:cNvSpPr>
          <p:nvPr>
            <p:ph type="ftr" idx="31"/>
          </p:nvPr>
        </p:nvSpPr>
        <p:spPr>
          <a:xfrm>
            <a:off x="4038480" y="6356520"/>
            <a:ext cx="4112640" cy="3628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defRPr lang="en-US" sz="1400" b="0" strike="noStrike" spc="-1">
                <a:solidFill>
                  <a:srgbClr val="000000"/>
                </a:solidFill>
                <a:latin typeface="Calibri"/>
                <a:ea typeface="DejaVu Sans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Calibri"/>
                <a:ea typeface="DejaVu Sans"/>
              </a:rPr>
              <a:t>&lt;footer&gt;</a:t>
            </a:r>
            <a:endParaRPr lang="it-IT" sz="1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4" name="PlaceHolder 6"/>
          <p:cNvSpPr>
            <a:spLocks noGrp="1"/>
          </p:cNvSpPr>
          <p:nvPr>
            <p:ph type="sldNum" idx="32"/>
          </p:nvPr>
        </p:nvSpPr>
        <p:spPr>
          <a:xfrm>
            <a:off x="8610480" y="6356520"/>
            <a:ext cx="2741040" cy="3628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en-US" sz="1200" b="0" strike="noStrike" spc="-1">
                <a:solidFill>
                  <a:srgbClr val="8B8B8B"/>
                </a:solidFill>
                <a:latin typeface="Calibri"/>
                <a:ea typeface="DejaVu San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7E34A043-872E-425E-B1F7-84612920EA46}" type="slidenum">
              <a:rPr lang="en-US" sz="1200" b="0" strike="noStrike" spc="-1">
                <a:solidFill>
                  <a:srgbClr val="8B8B8B"/>
                </a:solidFill>
                <a:latin typeface="Calibri"/>
                <a:ea typeface="DejaVu Sans"/>
              </a:rPr>
              <a:t>‹N›</a:t>
            </a:fld>
            <a:endParaRPr lang="it-IT" sz="1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5" name="PlaceHolder 7"/>
          <p:cNvSpPr>
            <a:spLocks noGrp="1"/>
          </p:cNvSpPr>
          <p:nvPr>
            <p:ph type="dt" idx="33"/>
          </p:nvPr>
        </p:nvSpPr>
        <p:spPr>
          <a:xfrm>
            <a:off x="838080" y="6356520"/>
            <a:ext cx="2741040" cy="3628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>
              <a:buNone/>
              <a:defRPr lang="it-IT" sz="1400" b="0" strike="noStrike" spc="-1">
                <a:solidFill>
                  <a:srgbClr val="000000"/>
                </a:solidFill>
                <a:latin typeface="Calibri"/>
              </a:defRPr>
            </a:lvl1pPr>
          </a:lstStyle>
          <a:p>
            <a:pPr indent="0">
              <a:buNone/>
            </a:pPr>
            <a:r>
              <a:rPr lang="it-IT" sz="1400" b="0" strike="noStrike" spc="-1">
                <a:solidFill>
                  <a:srgbClr val="000000"/>
                </a:solidFill>
                <a:latin typeface="Calibri"/>
              </a:rPr>
              <a:t>&lt;date/time&gt;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CH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en-US" sz="44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9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52845"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chemeClr val="dk1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chemeClr val="dk1"/>
                </a:solidFill>
                <a:latin typeface="Arial"/>
              </a:rPr>
              <a:t>Second Outline Level</a:t>
            </a: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chemeClr val="dk1"/>
                </a:solidFill>
                <a:latin typeface="Arial"/>
              </a:rPr>
              <a:t>Third Outline Level</a:t>
            </a: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chemeClr val="dk1"/>
                </a:solidFill>
                <a:latin typeface="Arial"/>
              </a:rPr>
              <a:t>Fourth Outline Level</a:t>
            </a: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chemeClr val="dk1"/>
                </a:solidFill>
                <a:latin typeface="Arial"/>
              </a:rPr>
              <a:t>Fifth Outline Level</a:t>
            </a: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chemeClr val="dk1"/>
                </a:solidFill>
                <a:latin typeface="Arial"/>
              </a:rPr>
              <a:t>Sixth Outline Level</a:t>
            </a: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chemeClr val="dk1"/>
                </a:solidFill>
                <a:latin typeface="Arial"/>
              </a:rPr>
              <a:t>Seventh Outline Level</a:t>
            </a:r>
          </a:p>
        </p:txBody>
      </p:sp>
      <p:sp>
        <p:nvSpPr>
          <p:cNvPr id="9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52845"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chemeClr val="dk1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chemeClr val="dk1"/>
                </a:solidFill>
                <a:latin typeface="Arial"/>
              </a:rPr>
              <a:t>Second Outline Level</a:t>
            </a: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chemeClr val="dk1"/>
                </a:solidFill>
                <a:latin typeface="Arial"/>
              </a:rPr>
              <a:t>Third Outline Level</a:t>
            </a: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chemeClr val="dk1"/>
                </a:solidFill>
                <a:latin typeface="Arial"/>
              </a:rPr>
              <a:t>Fourth Outline Level</a:t>
            </a: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chemeClr val="dk1"/>
                </a:solidFill>
                <a:latin typeface="Arial"/>
              </a:rPr>
              <a:t>Fifth Outline Level</a:t>
            </a: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chemeClr val="dk1"/>
                </a:solidFill>
                <a:latin typeface="Arial"/>
              </a:rPr>
              <a:t>Sixth Outline Level</a:t>
            </a: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chemeClr val="dk1"/>
                </a:solidFill>
                <a:latin typeface="Arial"/>
              </a:rPr>
              <a:t>Seventh Outline Level</a:t>
            </a:r>
          </a:p>
        </p:txBody>
      </p:sp>
      <p:sp>
        <p:nvSpPr>
          <p:cNvPr id="9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080" cy="1896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52845"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chemeClr val="dk1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chemeClr val="dk1"/>
                </a:solidFill>
                <a:latin typeface="Arial"/>
              </a:rPr>
              <a:t>Second Outline Level</a:t>
            </a: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chemeClr val="dk1"/>
                </a:solidFill>
                <a:latin typeface="Arial"/>
              </a:rPr>
              <a:t>Third Outline Level</a:t>
            </a: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chemeClr val="dk1"/>
                </a:solidFill>
                <a:latin typeface="Arial"/>
              </a:rPr>
              <a:t>Fourth Outline Level</a:t>
            </a: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chemeClr val="dk1"/>
                </a:solidFill>
                <a:latin typeface="Arial"/>
              </a:rPr>
              <a:t>Fifth Outline Level</a:t>
            </a: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chemeClr val="dk1"/>
                </a:solidFill>
                <a:latin typeface="Arial"/>
              </a:rPr>
              <a:t>Sixth Outline Level</a:t>
            </a: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chemeClr val="dk1"/>
                </a:solidFill>
                <a:latin typeface="Arial"/>
              </a:rPr>
              <a:t>Seventh Outline Level</a:t>
            </a:r>
          </a:p>
        </p:txBody>
      </p:sp>
      <p:sp>
        <p:nvSpPr>
          <p:cNvPr id="94" name="PlaceHolder 5"/>
          <p:cNvSpPr>
            <a:spLocks noGrp="1"/>
          </p:cNvSpPr>
          <p:nvPr>
            <p:ph type="ftr" idx="34"/>
          </p:nvPr>
        </p:nvSpPr>
        <p:spPr>
          <a:xfrm>
            <a:off x="4038480" y="6356520"/>
            <a:ext cx="4112640" cy="3628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defRPr lang="en-US" sz="1400" b="0" strike="noStrike" spc="-1">
                <a:solidFill>
                  <a:srgbClr val="000000"/>
                </a:solidFill>
                <a:latin typeface="Calibri"/>
                <a:ea typeface="DejaVu Sans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Calibri"/>
                <a:ea typeface="DejaVu Sans"/>
              </a:rPr>
              <a:t>&lt;footer&gt;</a:t>
            </a:r>
            <a:endParaRPr lang="it-IT" sz="1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5" name="PlaceHolder 6"/>
          <p:cNvSpPr>
            <a:spLocks noGrp="1"/>
          </p:cNvSpPr>
          <p:nvPr>
            <p:ph type="sldNum" idx="35"/>
          </p:nvPr>
        </p:nvSpPr>
        <p:spPr>
          <a:xfrm>
            <a:off x="8610480" y="6356520"/>
            <a:ext cx="2741040" cy="3628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en-US" sz="1200" b="0" strike="noStrike" spc="-1">
                <a:solidFill>
                  <a:srgbClr val="8B8B8B"/>
                </a:solidFill>
                <a:latin typeface="Calibri"/>
                <a:ea typeface="DejaVu San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96C765E7-25E9-4726-9026-0C27E3F445A0}" type="slidenum">
              <a:rPr lang="en-US" sz="1200" b="0" strike="noStrike" spc="-1">
                <a:solidFill>
                  <a:srgbClr val="8B8B8B"/>
                </a:solidFill>
                <a:latin typeface="Calibri"/>
                <a:ea typeface="DejaVu Sans"/>
              </a:rPr>
              <a:t>‹N›</a:t>
            </a:fld>
            <a:endParaRPr lang="it-IT" sz="1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6" name="PlaceHolder 7"/>
          <p:cNvSpPr>
            <a:spLocks noGrp="1"/>
          </p:cNvSpPr>
          <p:nvPr>
            <p:ph type="dt" idx="36"/>
          </p:nvPr>
        </p:nvSpPr>
        <p:spPr>
          <a:xfrm>
            <a:off x="838080" y="6356520"/>
            <a:ext cx="2741040" cy="3628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>
              <a:buNone/>
              <a:defRPr lang="it-IT" sz="1400" b="0" strike="noStrike" spc="-1">
                <a:solidFill>
                  <a:srgbClr val="000000"/>
                </a:solidFill>
                <a:latin typeface="Calibri"/>
              </a:defRPr>
            </a:lvl1pPr>
          </a:lstStyle>
          <a:p>
            <a:pPr indent="0">
              <a:buNone/>
            </a:pPr>
            <a:r>
              <a:rPr lang="it-IT" sz="1400" b="0" strike="noStrike" spc="-1">
                <a:solidFill>
                  <a:srgbClr val="000000"/>
                </a:solidFill>
                <a:latin typeface="Calibri"/>
              </a:rPr>
              <a:t>&lt;date/time&gt;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CH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en-US" sz="44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1896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52845"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chemeClr val="dk1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chemeClr val="dk1"/>
                </a:solidFill>
                <a:latin typeface="Arial"/>
              </a:rPr>
              <a:t>Second Outline Level</a:t>
            </a: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chemeClr val="dk1"/>
                </a:solidFill>
                <a:latin typeface="Arial"/>
              </a:rPr>
              <a:t>Third Outline Level</a:t>
            </a: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chemeClr val="dk1"/>
                </a:solidFill>
                <a:latin typeface="Arial"/>
              </a:rPr>
              <a:t>Fourth Outline Level</a:t>
            </a: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chemeClr val="dk1"/>
                </a:solidFill>
                <a:latin typeface="Arial"/>
              </a:rPr>
              <a:t>Fifth Outline Level</a:t>
            </a: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chemeClr val="dk1"/>
                </a:solidFill>
                <a:latin typeface="Arial"/>
              </a:rPr>
              <a:t>Sixth Outline Level</a:t>
            </a: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chemeClr val="dk1"/>
                </a:solidFill>
                <a:latin typeface="Arial"/>
              </a:rPr>
              <a:t>Seventh Outline Level</a:t>
            </a:r>
          </a:p>
        </p:txBody>
      </p:sp>
      <p:sp>
        <p:nvSpPr>
          <p:cNvPr id="7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080" cy="1896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52845"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chemeClr val="dk1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chemeClr val="dk1"/>
                </a:solidFill>
                <a:latin typeface="Arial"/>
              </a:rPr>
              <a:t>Second Outline Level</a:t>
            </a: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chemeClr val="dk1"/>
                </a:solidFill>
                <a:latin typeface="Arial"/>
              </a:rPr>
              <a:t>Third Outline Level</a:t>
            </a: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chemeClr val="dk1"/>
                </a:solidFill>
                <a:latin typeface="Arial"/>
              </a:rPr>
              <a:t>Fourth Outline Level</a:t>
            </a: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chemeClr val="dk1"/>
                </a:solidFill>
                <a:latin typeface="Arial"/>
              </a:rPr>
              <a:t>Fifth Outline Level</a:t>
            </a: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chemeClr val="dk1"/>
                </a:solidFill>
                <a:latin typeface="Arial"/>
              </a:rPr>
              <a:t>Sixth Outline Level</a:t>
            </a: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chemeClr val="dk1"/>
                </a:solidFill>
                <a:latin typeface="Arial"/>
              </a:rPr>
              <a:t>Seventh Outline Level</a:t>
            </a:r>
          </a:p>
        </p:txBody>
      </p:sp>
      <p:sp>
        <p:nvSpPr>
          <p:cNvPr id="8" name="PlaceHolder 4"/>
          <p:cNvSpPr>
            <a:spLocks noGrp="1"/>
          </p:cNvSpPr>
          <p:nvPr>
            <p:ph type="ftr" idx="4"/>
          </p:nvPr>
        </p:nvSpPr>
        <p:spPr>
          <a:xfrm>
            <a:off x="4038480" y="6356520"/>
            <a:ext cx="4112640" cy="3628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defRPr lang="en-US" sz="1400" b="0" strike="noStrike" spc="-1">
                <a:solidFill>
                  <a:srgbClr val="000000"/>
                </a:solidFill>
                <a:latin typeface="Calibri"/>
                <a:ea typeface="DejaVu Sans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Calibri"/>
                <a:ea typeface="DejaVu Sans"/>
              </a:rPr>
              <a:t>&lt;footer&gt;</a:t>
            </a:r>
            <a:endParaRPr lang="it-IT" sz="1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5"/>
          <p:cNvSpPr>
            <a:spLocks noGrp="1"/>
          </p:cNvSpPr>
          <p:nvPr>
            <p:ph type="sldNum" idx="5"/>
          </p:nvPr>
        </p:nvSpPr>
        <p:spPr>
          <a:xfrm>
            <a:off x="8610480" y="6356520"/>
            <a:ext cx="2741040" cy="3628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en-US" sz="1200" b="0" strike="noStrike" spc="-1">
                <a:solidFill>
                  <a:srgbClr val="8B8B8B"/>
                </a:solidFill>
                <a:latin typeface="Calibri"/>
                <a:ea typeface="DejaVu San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6B12268F-1E23-4E2D-A1A1-7D21D794F1DA}" type="slidenum">
              <a:rPr lang="en-US" sz="1200" b="0" strike="noStrike" spc="-1">
                <a:solidFill>
                  <a:srgbClr val="8B8B8B"/>
                </a:solidFill>
                <a:latin typeface="Calibri"/>
                <a:ea typeface="DejaVu Sans"/>
              </a:rPr>
              <a:t>‹N›</a:t>
            </a:fld>
            <a:endParaRPr lang="it-IT" sz="1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" name="PlaceHolder 6"/>
          <p:cNvSpPr>
            <a:spLocks noGrp="1"/>
          </p:cNvSpPr>
          <p:nvPr>
            <p:ph type="dt" idx="6"/>
          </p:nvPr>
        </p:nvSpPr>
        <p:spPr>
          <a:xfrm>
            <a:off x="838080" y="6356520"/>
            <a:ext cx="2741040" cy="3628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>
              <a:buNone/>
              <a:defRPr lang="it-IT" sz="1400" b="0" strike="noStrike" spc="-1">
                <a:solidFill>
                  <a:srgbClr val="000000"/>
                </a:solidFill>
                <a:latin typeface="Calibri"/>
              </a:defRPr>
            </a:lvl1pPr>
          </a:lstStyle>
          <a:p>
            <a:pPr indent="0">
              <a:buNone/>
            </a:pPr>
            <a:r>
              <a:rPr lang="it-IT" sz="1400" b="0" strike="noStrike" spc="-1">
                <a:solidFill>
                  <a:srgbClr val="000000"/>
                </a:solidFill>
                <a:latin typeface="Calibri"/>
              </a:rPr>
              <a:t>&lt;date/time&gt;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CH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en-US" sz="44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52845"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chemeClr val="dk1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chemeClr val="dk1"/>
                </a:solidFill>
                <a:latin typeface="Arial"/>
              </a:rPr>
              <a:t>Second Outline Level</a:t>
            </a: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chemeClr val="dk1"/>
                </a:solidFill>
                <a:latin typeface="Arial"/>
              </a:rPr>
              <a:t>Third Outline Level</a:t>
            </a: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chemeClr val="dk1"/>
                </a:solidFill>
                <a:latin typeface="Arial"/>
              </a:rPr>
              <a:t>Fourth Outline Level</a:t>
            </a: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chemeClr val="dk1"/>
                </a:solidFill>
                <a:latin typeface="Arial"/>
              </a:rPr>
              <a:t>Fifth Outline Level</a:t>
            </a: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chemeClr val="dk1"/>
                </a:solidFill>
                <a:latin typeface="Arial"/>
              </a:rPr>
              <a:t>Sixth Outline Level</a:t>
            </a: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chemeClr val="dk1"/>
                </a:solidFill>
                <a:latin typeface="Arial"/>
              </a:rPr>
              <a:t>Seventh Outline Level</a:t>
            </a: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52845"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chemeClr val="dk1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chemeClr val="dk1"/>
                </a:solidFill>
                <a:latin typeface="Arial"/>
              </a:rPr>
              <a:t>Second Outline Level</a:t>
            </a: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chemeClr val="dk1"/>
                </a:solidFill>
                <a:latin typeface="Arial"/>
              </a:rPr>
              <a:t>Third Outline Level</a:t>
            </a: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chemeClr val="dk1"/>
                </a:solidFill>
                <a:latin typeface="Arial"/>
              </a:rPr>
              <a:t>Fourth Outline Level</a:t>
            </a: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chemeClr val="dk1"/>
                </a:solidFill>
                <a:latin typeface="Arial"/>
              </a:rPr>
              <a:t>Fifth Outline Level</a:t>
            </a: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chemeClr val="dk1"/>
                </a:solidFill>
                <a:latin typeface="Arial"/>
              </a:rPr>
              <a:t>Sixth Outline Level</a:t>
            </a: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chemeClr val="dk1"/>
                </a:solidFill>
                <a:latin typeface="Arial"/>
              </a:rPr>
              <a:t>Seventh Outline Level</a:t>
            </a: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52845"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chemeClr val="dk1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chemeClr val="dk1"/>
                </a:solidFill>
                <a:latin typeface="Arial"/>
              </a:rPr>
              <a:t>Second Outline Level</a:t>
            </a: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chemeClr val="dk1"/>
                </a:solidFill>
                <a:latin typeface="Arial"/>
              </a:rPr>
              <a:t>Third Outline Level</a:t>
            </a: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chemeClr val="dk1"/>
                </a:solidFill>
                <a:latin typeface="Arial"/>
              </a:rPr>
              <a:t>Fourth Outline Level</a:t>
            </a: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chemeClr val="dk1"/>
                </a:solidFill>
                <a:latin typeface="Arial"/>
              </a:rPr>
              <a:t>Fifth Outline Level</a:t>
            </a: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chemeClr val="dk1"/>
                </a:solidFill>
                <a:latin typeface="Arial"/>
              </a:rPr>
              <a:t>Sixth Outline Level</a:t>
            </a: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chemeClr val="dk1"/>
                </a:solidFill>
                <a:latin typeface="Arial"/>
              </a:rPr>
              <a:t>Seventh Outline Level</a:t>
            </a:r>
          </a:p>
        </p:txBody>
      </p:sp>
      <p:sp>
        <p:nvSpPr>
          <p:cNvPr id="18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52845"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chemeClr val="dk1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chemeClr val="dk1"/>
                </a:solidFill>
                <a:latin typeface="Arial"/>
              </a:rPr>
              <a:t>Second Outline Level</a:t>
            </a: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chemeClr val="dk1"/>
                </a:solidFill>
                <a:latin typeface="Arial"/>
              </a:rPr>
              <a:t>Third Outline Level</a:t>
            </a: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chemeClr val="dk1"/>
                </a:solidFill>
                <a:latin typeface="Arial"/>
              </a:rPr>
              <a:t>Fourth Outline Level</a:t>
            </a: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chemeClr val="dk1"/>
                </a:solidFill>
                <a:latin typeface="Arial"/>
              </a:rPr>
              <a:t>Fifth Outline Level</a:t>
            </a: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chemeClr val="dk1"/>
                </a:solidFill>
                <a:latin typeface="Arial"/>
              </a:rPr>
              <a:t>Sixth Outline Level</a:t>
            </a: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chemeClr val="dk1"/>
                </a:solidFill>
                <a:latin typeface="Arial"/>
              </a:rPr>
              <a:t>Seventh Outline Level</a:t>
            </a:r>
          </a:p>
        </p:txBody>
      </p:sp>
      <p:sp>
        <p:nvSpPr>
          <p:cNvPr id="19" name="PlaceHolder 6"/>
          <p:cNvSpPr>
            <a:spLocks noGrp="1"/>
          </p:cNvSpPr>
          <p:nvPr>
            <p:ph type="ftr" idx="7"/>
          </p:nvPr>
        </p:nvSpPr>
        <p:spPr>
          <a:xfrm>
            <a:off x="4038480" y="6356520"/>
            <a:ext cx="4112640" cy="3628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defRPr lang="en-US" sz="1400" b="0" strike="noStrike" spc="-1">
                <a:solidFill>
                  <a:srgbClr val="000000"/>
                </a:solidFill>
                <a:latin typeface="Calibri"/>
                <a:ea typeface="DejaVu Sans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Calibri"/>
                <a:ea typeface="DejaVu Sans"/>
              </a:rPr>
              <a:t>&lt;footer&gt;</a:t>
            </a:r>
            <a:endParaRPr lang="it-IT" sz="1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7"/>
          <p:cNvSpPr>
            <a:spLocks noGrp="1"/>
          </p:cNvSpPr>
          <p:nvPr>
            <p:ph type="sldNum" idx="8"/>
          </p:nvPr>
        </p:nvSpPr>
        <p:spPr>
          <a:xfrm>
            <a:off x="8610480" y="6356520"/>
            <a:ext cx="2741040" cy="3628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en-US" sz="1200" b="0" strike="noStrike" spc="-1">
                <a:solidFill>
                  <a:srgbClr val="8B8B8B"/>
                </a:solidFill>
                <a:latin typeface="Calibri"/>
                <a:ea typeface="DejaVu San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90319958-FBA6-430F-BBBC-05F82D7429A1}" type="slidenum">
              <a:rPr lang="en-US" sz="1200" b="0" strike="noStrike" spc="-1">
                <a:solidFill>
                  <a:srgbClr val="8B8B8B"/>
                </a:solidFill>
                <a:latin typeface="Calibri"/>
                <a:ea typeface="DejaVu Sans"/>
              </a:rPr>
              <a:t>‹N›</a:t>
            </a:fld>
            <a:endParaRPr lang="it-IT" sz="1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8"/>
          <p:cNvSpPr>
            <a:spLocks noGrp="1"/>
          </p:cNvSpPr>
          <p:nvPr>
            <p:ph type="dt" idx="9"/>
          </p:nvPr>
        </p:nvSpPr>
        <p:spPr>
          <a:xfrm>
            <a:off x="838080" y="6356520"/>
            <a:ext cx="2741040" cy="3628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>
              <a:buNone/>
              <a:defRPr lang="it-IT" sz="1400" b="0" strike="noStrike" spc="-1">
                <a:solidFill>
                  <a:srgbClr val="000000"/>
                </a:solidFill>
                <a:latin typeface="Calibri"/>
              </a:defRPr>
            </a:lvl1pPr>
          </a:lstStyle>
          <a:p>
            <a:pPr indent="0">
              <a:buNone/>
            </a:pPr>
            <a:r>
              <a:rPr lang="it-IT" sz="1400" b="0" strike="noStrike" spc="-1">
                <a:solidFill>
                  <a:srgbClr val="000000"/>
                </a:solidFill>
                <a:latin typeface="Calibri"/>
              </a:rPr>
              <a:t>&lt;date/time&gt;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CH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en-US" sz="44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2680" cy="1896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40348" lnSpcReduction="10000"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chemeClr val="dk1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chemeClr val="dk1"/>
                </a:solidFill>
                <a:latin typeface="Arial"/>
              </a:rPr>
              <a:t>Second Outline Level</a:t>
            </a: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chemeClr val="dk1"/>
                </a:solidFill>
                <a:latin typeface="Arial"/>
              </a:rPr>
              <a:t>Third Outline Level</a:t>
            </a: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chemeClr val="dk1"/>
                </a:solidFill>
                <a:latin typeface="Arial"/>
              </a:rPr>
              <a:t>Fourth Outline Level</a:t>
            </a: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chemeClr val="dk1"/>
                </a:solidFill>
                <a:latin typeface="Arial"/>
              </a:rPr>
              <a:t>Fifth Outline Level</a:t>
            </a: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chemeClr val="dk1"/>
                </a:solidFill>
                <a:latin typeface="Arial"/>
              </a:rPr>
              <a:t>Sixth Outline Level</a:t>
            </a: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chemeClr val="dk1"/>
                </a:solidFill>
                <a:latin typeface="Arial"/>
              </a:rPr>
              <a:t>Seventh Outline Level</a:t>
            </a: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2680" cy="1896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40348" lnSpcReduction="10000"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chemeClr val="dk1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chemeClr val="dk1"/>
                </a:solidFill>
                <a:latin typeface="Arial"/>
              </a:rPr>
              <a:t>Second Outline Level</a:t>
            </a: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chemeClr val="dk1"/>
                </a:solidFill>
                <a:latin typeface="Arial"/>
              </a:rPr>
              <a:t>Third Outline Level</a:t>
            </a: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chemeClr val="dk1"/>
                </a:solidFill>
                <a:latin typeface="Arial"/>
              </a:rPr>
              <a:t>Fourth Outline Level</a:t>
            </a: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chemeClr val="dk1"/>
                </a:solidFill>
                <a:latin typeface="Arial"/>
              </a:rPr>
              <a:t>Fifth Outline Level</a:t>
            </a: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chemeClr val="dk1"/>
                </a:solidFill>
                <a:latin typeface="Arial"/>
              </a:rPr>
              <a:t>Sixth Outline Level</a:t>
            </a: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chemeClr val="dk1"/>
                </a:solidFill>
                <a:latin typeface="Arial"/>
              </a:rPr>
              <a:t>Seventh Outline Level</a:t>
            </a:r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2680" cy="1896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40348" lnSpcReduction="10000"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chemeClr val="dk1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chemeClr val="dk1"/>
                </a:solidFill>
                <a:latin typeface="Arial"/>
              </a:rPr>
              <a:t>Second Outline Level</a:t>
            </a: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chemeClr val="dk1"/>
                </a:solidFill>
                <a:latin typeface="Arial"/>
              </a:rPr>
              <a:t>Third Outline Level</a:t>
            </a: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chemeClr val="dk1"/>
                </a:solidFill>
                <a:latin typeface="Arial"/>
              </a:rPr>
              <a:t>Fourth Outline Level</a:t>
            </a: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chemeClr val="dk1"/>
                </a:solidFill>
                <a:latin typeface="Arial"/>
              </a:rPr>
              <a:t>Fifth Outline Level</a:t>
            </a: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chemeClr val="dk1"/>
                </a:solidFill>
                <a:latin typeface="Arial"/>
              </a:rPr>
              <a:t>Sixth Outline Level</a:t>
            </a: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chemeClr val="dk1"/>
                </a:solidFill>
                <a:latin typeface="Arial"/>
              </a:rPr>
              <a:t>Seventh Outline Level</a:t>
            </a:r>
          </a:p>
        </p:txBody>
      </p:sp>
      <p:sp>
        <p:nvSpPr>
          <p:cNvPr id="31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2680" cy="1896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40348" lnSpcReduction="10000"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chemeClr val="dk1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chemeClr val="dk1"/>
                </a:solidFill>
                <a:latin typeface="Arial"/>
              </a:rPr>
              <a:t>Second Outline Level</a:t>
            </a: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chemeClr val="dk1"/>
                </a:solidFill>
                <a:latin typeface="Arial"/>
              </a:rPr>
              <a:t>Third Outline Level</a:t>
            </a: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chemeClr val="dk1"/>
                </a:solidFill>
                <a:latin typeface="Arial"/>
              </a:rPr>
              <a:t>Fourth Outline Level</a:t>
            </a: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chemeClr val="dk1"/>
                </a:solidFill>
                <a:latin typeface="Arial"/>
              </a:rPr>
              <a:t>Fifth Outline Level</a:t>
            </a: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chemeClr val="dk1"/>
                </a:solidFill>
                <a:latin typeface="Arial"/>
              </a:rPr>
              <a:t>Sixth Outline Level</a:t>
            </a: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chemeClr val="dk1"/>
                </a:solidFill>
                <a:latin typeface="Arial"/>
              </a:rPr>
              <a:t>Seventh Outline Level</a:t>
            </a:r>
          </a:p>
        </p:txBody>
      </p:sp>
      <p:sp>
        <p:nvSpPr>
          <p:cNvPr id="32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2680" cy="1896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40348" lnSpcReduction="10000"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chemeClr val="dk1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chemeClr val="dk1"/>
                </a:solidFill>
                <a:latin typeface="Arial"/>
              </a:rPr>
              <a:t>Second Outline Level</a:t>
            </a: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chemeClr val="dk1"/>
                </a:solidFill>
                <a:latin typeface="Arial"/>
              </a:rPr>
              <a:t>Third Outline Level</a:t>
            </a: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chemeClr val="dk1"/>
                </a:solidFill>
                <a:latin typeface="Arial"/>
              </a:rPr>
              <a:t>Fourth Outline Level</a:t>
            </a: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chemeClr val="dk1"/>
                </a:solidFill>
                <a:latin typeface="Arial"/>
              </a:rPr>
              <a:t>Fifth Outline Level</a:t>
            </a: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chemeClr val="dk1"/>
                </a:solidFill>
                <a:latin typeface="Arial"/>
              </a:rPr>
              <a:t>Sixth Outline Level</a:t>
            </a: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chemeClr val="dk1"/>
                </a:solidFill>
                <a:latin typeface="Arial"/>
              </a:rPr>
              <a:t>Seventh Outline Level</a:t>
            </a:r>
          </a:p>
        </p:txBody>
      </p:sp>
      <p:sp>
        <p:nvSpPr>
          <p:cNvPr id="33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2680" cy="1896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40348" lnSpcReduction="10000"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chemeClr val="dk1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chemeClr val="dk1"/>
                </a:solidFill>
                <a:latin typeface="Arial"/>
              </a:rPr>
              <a:t>Second Outline Level</a:t>
            </a: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chemeClr val="dk1"/>
                </a:solidFill>
                <a:latin typeface="Arial"/>
              </a:rPr>
              <a:t>Third Outline Level</a:t>
            </a: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chemeClr val="dk1"/>
                </a:solidFill>
                <a:latin typeface="Arial"/>
              </a:rPr>
              <a:t>Fourth Outline Level</a:t>
            </a: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chemeClr val="dk1"/>
                </a:solidFill>
                <a:latin typeface="Arial"/>
              </a:rPr>
              <a:t>Fifth Outline Level</a:t>
            </a: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chemeClr val="dk1"/>
                </a:solidFill>
                <a:latin typeface="Arial"/>
              </a:rPr>
              <a:t>Sixth Outline Level</a:t>
            </a: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chemeClr val="dk1"/>
                </a:solidFill>
                <a:latin typeface="Arial"/>
              </a:rPr>
              <a:t>Seventh Outline Level</a:t>
            </a:r>
          </a:p>
        </p:txBody>
      </p:sp>
      <p:sp>
        <p:nvSpPr>
          <p:cNvPr id="34" name="PlaceHolder 8"/>
          <p:cNvSpPr>
            <a:spLocks noGrp="1"/>
          </p:cNvSpPr>
          <p:nvPr>
            <p:ph type="ftr" idx="10"/>
          </p:nvPr>
        </p:nvSpPr>
        <p:spPr>
          <a:xfrm>
            <a:off x="4038480" y="6356520"/>
            <a:ext cx="4112640" cy="3628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defRPr lang="en-US" sz="1400" b="0" strike="noStrike" spc="-1">
                <a:solidFill>
                  <a:srgbClr val="000000"/>
                </a:solidFill>
                <a:latin typeface="Calibri"/>
                <a:ea typeface="DejaVu Sans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Calibri"/>
                <a:ea typeface="DejaVu Sans"/>
              </a:rPr>
              <a:t>&lt;footer&gt;</a:t>
            </a:r>
            <a:endParaRPr lang="it-IT" sz="1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9"/>
          <p:cNvSpPr>
            <a:spLocks noGrp="1"/>
          </p:cNvSpPr>
          <p:nvPr>
            <p:ph type="sldNum" idx="11"/>
          </p:nvPr>
        </p:nvSpPr>
        <p:spPr>
          <a:xfrm>
            <a:off x="8610480" y="6356520"/>
            <a:ext cx="2741040" cy="3628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en-US" sz="1200" b="0" strike="noStrike" spc="-1">
                <a:solidFill>
                  <a:srgbClr val="8B8B8B"/>
                </a:solidFill>
                <a:latin typeface="Calibri"/>
                <a:ea typeface="DejaVu San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9EC51CC0-22FB-44A3-8167-5F4CC529BA92}" type="slidenum">
              <a:rPr lang="en-US" sz="1200" b="0" strike="noStrike" spc="-1">
                <a:solidFill>
                  <a:srgbClr val="8B8B8B"/>
                </a:solidFill>
                <a:latin typeface="Calibri"/>
                <a:ea typeface="DejaVu Sans"/>
              </a:rPr>
              <a:t>‹N›</a:t>
            </a:fld>
            <a:endParaRPr lang="it-IT" sz="1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10"/>
          <p:cNvSpPr>
            <a:spLocks noGrp="1"/>
          </p:cNvSpPr>
          <p:nvPr>
            <p:ph type="dt" idx="12"/>
          </p:nvPr>
        </p:nvSpPr>
        <p:spPr>
          <a:xfrm>
            <a:off x="838080" y="6356520"/>
            <a:ext cx="2741040" cy="3628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>
              <a:buNone/>
              <a:defRPr lang="it-IT" sz="1400" b="0" strike="noStrike" spc="-1">
                <a:solidFill>
                  <a:srgbClr val="000000"/>
                </a:solidFill>
                <a:latin typeface="Calibri"/>
              </a:defRPr>
            </a:lvl1pPr>
          </a:lstStyle>
          <a:p>
            <a:pPr indent="0">
              <a:buNone/>
            </a:pPr>
            <a:r>
              <a:rPr lang="it-IT" sz="1400" b="0" strike="noStrike" spc="-1">
                <a:solidFill>
                  <a:srgbClr val="000000"/>
                </a:solidFill>
                <a:latin typeface="Calibri"/>
              </a:rPr>
              <a:t>&lt;date/time&gt;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CH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en-US" sz="44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38" name="PlaceHolder 2"/>
          <p:cNvSpPr>
            <a:spLocks noGrp="1"/>
          </p:cNvSpPr>
          <p:nvPr>
            <p:ph type="ftr" idx="13"/>
          </p:nvPr>
        </p:nvSpPr>
        <p:spPr>
          <a:xfrm>
            <a:off x="4038480" y="6356520"/>
            <a:ext cx="4112640" cy="3628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defRPr lang="en-US" sz="1400" b="0" strike="noStrike" spc="-1">
                <a:solidFill>
                  <a:srgbClr val="000000"/>
                </a:solidFill>
                <a:latin typeface="Calibri"/>
                <a:ea typeface="DejaVu Sans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Calibri"/>
                <a:ea typeface="DejaVu Sans"/>
              </a:rPr>
              <a:t>&lt;footer&gt;</a:t>
            </a:r>
            <a:endParaRPr lang="it-IT" sz="1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 type="sldNum" idx="14"/>
          </p:nvPr>
        </p:nvSpPr>
        <p:spPr>
          <a:xfrm>
            <a:off x="8610480" y="6356520"/>
            <a:ext cx="2741040" cy="3628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en-US" sz="1200" b="0" strike="noStrike" spc="-1">
                <a:solidFill>
                  <a:srgbClr val="8B8B8B"/>
                </a:solidFill>
                <a:latin typeface="Calibri"/>
                <a:ea typeface="DejaVu San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6B7348D3-9CCD-4E8C-8D7A-247A6CCCCBDA}" type="slidenum">
              <a:rPr lang="en-US" sz="1200" b="0" strike="noStrike" spc="-1">
                <a:solidFill>
                  <a:srgbClr val="8B8B8B"/>
                </a:solidFill>
                <a:latin typeface="Calibri"/>
                <a:ea typeface="DejaVu Sans"/>
              </a:rPr>
              <a:t>‹N›</a:t>
            </a:fld>
            <a:endParaRPr lang="it-IT" sz="1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PlaceHolder 4"/>
          <p:cNvSpPr>
            <a:spLocks noGrp="1"/>
          </p:cNvSpPr>
          <p:nvPr>
            <p:ph type="dt" idx="15"/>
          </p:nvPr>
        </p:nvSpPr>
        <p:spPr>
          <a:xfrm>
            <a:off x="838080" y="6356520"/>
            <a:ext cx="2741040" cy="3628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>
              <a:buNone/>
              <a:defRPr lang="it-IT" sz="1400" b="0" strike="noStrike" spc="-1">
                <a:solidFill>
                  <a:srgbClr val="000000"/>
                </a:solidFill>
                <a:latin typeface="Calibri"/>
              </a:defRPr>
            </a:lvl1pPr>
          </a:lstStyle>
          <a:p>
            <a:pPr indent="0">
              <a:buNone/>
            </a:pPr>
            <a:r>
              <a:rPr lang="it-IT" sz="1400" b="0" strike="noStrike" spc="-1">
                <a:solidFill>
                  <a:srgbClr val="000000"/>
                </a:solidFill>
                <a:latin typeface="Calibri"/>
              </a:rPr>
              <a:t>&lt;date/time&gt;</a:t>
            </a:r>
          </a:p>
        </p:txBody>
      </p:sp>
      <p:sp>
        <p:nvSpPr>
          <p:cNvPr id="41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chemeClr val="dk1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chemeClr val="dk1"/>
                </a:solidFill>
                <a:latin typeface="Arial"/>
              </a:rPr>
              <a:t>Second Outline Level</a:t>
            </a: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chemeClr val="dk1"/>
                </a:solidFill>
                <a:latin typeface="Arial"/>
              </a:rPr>
              <a:t>Third Outline Level</a:t>
            </a: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chemeClr val="dk1"/>
                </a:solidFill>
                <a:latin typeface="Arial"/>
              </a:rPr>
              <a:t>Fourth Outline Level</a:t>
            </a: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chemeClr val="dk1"/>
                </a:solidFill>
                <a:latin typeface="Arial"/>
              </a:rPr>
              <a:t>Fifth Outline Level</a:t>
            </a: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chemeClr val="dk1"/>
                </a:solidFill>
                <a:latin typeface="Arial"/>
              </a:rPr>
              <a:t>Sixth Outline Level</a:t>
            </a: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chemeClr val="dk1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72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CH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en-US" sz="44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chemeClr val="dk1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chemeClr val="dk1"/>
                </a:solidFill>
                <a:latin typeface="Arial"/>
              </a:rPr>
              <a:t>Second Outline Level</a:t>
            </a: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chemeClr val="dk1"/>
                </a:solidFill>
                <a:latin typeface="Arial"/>
              </a:rPr>
              <a:t>Third Outline Level</a:t>
            </a: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chemeClr val="dk1"/>
                </a:solidFill>
                <a:latin typeface="Arial"/>
              </a:rPr>
              <a:t>Fourth Outline Level</a:t>
            </a: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chemeClr val="dk1"/>
                </a:solidFill>
                <a:latin typeface="Arial"/>
              </a:rPr>
              <a:t>Fifth Outline Level</a:t>
            </a: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chemeClr val="dk1"/>
                </a:solidFill>
                <a:latin typeface="Arial"/>
              </a:rPr>
              <a:t>Sixth Outline Level</a:t>
            </a: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chemeClr val="dk1"/>
                </a:solidFill>
                <a:latin typeface="Arial"/>
              </a:rPr>
              <a:t>Seventh Outline Level</a:t>
            </a:r>
          </a:p>
        </p:txBody>
      </p:sp>
      <p:sp>
        <p:nvSpPr>
          <p:cNvPr id="46" name="PlaceHolder 3"/>
          <p:cNvSpPr>
            <a:spLocks noGrp="1"/>
          </p:cNvSpPr>
          <p:nvPr>
            <p:ph type="ftr" idx="16"/>
          </p:nvPr>
        </p:nvSpPr>
        <p:spPr>
          <a:xfrm>
            <a:off x="4038480" y="6356520"/>
            <a:ext cx="4112640" cy="3628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defRPr lang="en-US" sz="1400" b="0" strike="noStrike" spc="-1">
                <a:solidFill>
                  <a:srgbClr val="000000"/>
                </a:solidFill>
                <a:latin typeface="Calibri"/>
                <a:ea typeface="DejaVu Sans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Calibri"/>
                <a:ea typeface="DejaVu Sans"/>
              </a:rPr>
              <a:t>&lt;footer&gt;</a:t>
            </a:r>
            <a:endParaRPr lang="it-IT" sz="1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7" name="PlaceHolder 4"/>
          <p:cNvSpPr>
            <a:spLocks noGrp="1"/>
          </p:cNvSpPr>
          <p:nvPr>
            <p:ph type="sldNum" idx="17"/>
          </p:nvPr>
        </p:nvSpPr>
        <p:spPr>
          <a:xfrm>
            <a:off x="8610480" y="6356520"/>
            <a:ext cx="2741040" cy="3628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en-US" sz="1200" b="0" strike="noStrike" spc="-1">
                <a:solidFill>
                  <a:srgbClr val="8B8B8B"/>
                </a:solidFill>
                <a:latin typeface="Calibri"/>
                <a:ea typeface="DejaVu San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F6D207F1-5360-4DFF-A5C5-D87E1D2774D9}" type="slidenum">
              <a:rPr lang="en-US" sz="1200" b="0" strike="noStrike" spc="-1">
                <a:solidFill>
                  <a:srgbClr val="8B8B8B"/>
                </a:solidFill>
                <a:latin typeface="Calibri"/>
                <a:ea typeface="DejaVu Sans"/>
              </a:rPr>
              <a:t>‹N›</a:t>
            </a:fld>
            <a:endParaRPr lang="it-IT" sz="1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8" name="PlaceHolder 5"/>
          <p:cNvSpPr>
            <a:spLocks noGrp="1"/>
          </p:cNvSpPr>
          <p:nvPr>
            <p:ph type="dt" idx="18"/>
          </p:nvPr>
        </p:nvSpPr>
        <p:spPr>
          <a:xfrm>
            <a:off x="838080" y="6356520"/>
            <a:ext cx="2741040" cy="3628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>
              <a:buNone/>
              <a:defRPr lang="it-IT" sz="1400" b="0" strike="noStrike" spc="-1">
                <a:solidFill>
                  <a:srgbClr val="000000"/>
                </a:solidFill>
                <a:latin typeface="Calibri"/>
              </a:defRPr>
            </a:lvl1pPr>
          </a:lstStyle>
          <a:p>
            <a:pPr indent="0">
              <a:buNone/>
            </a:pPr>
            <a:r>
              <a:rPr lang="it-IT" sz="1400" b="0" strike="noStrike" spc="-1">
                <a:solidFill>
                  <a:srgbClr val="000000"/>
                </a:solidFill>
                <a:latin typeface="Calibri"/>
              </a:rPr>
              <a:t>&lt;date/time&gt;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CH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en-US" sz="44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6763" lnSpcReduction="10000"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chemeClr val="dk1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chemeClr val="dk1"/>
                </a:solidFill>
                <a:latin typeface="Arial"/>
              </a:rPr>
              <a:t>Second Outline Level</a:t>
            </a: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chemeClr val="dk1"/>
                </a:solidFill>
                <a:latin typeface="Arial"/>
              </a:rPr>
              <a:t>Third Outline Level</a:t>
            </a: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chemeClr val="dk1"/>
                </a:solidFill>
                <a:latin typeface="Arial"/>
              </a:rPr>
              <a:t>Fourth Outline Level</a:t>
            </a: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chemeClr val="dk1"/>
                </a:solidFill>
                <a:latin typeface="Arial"/>
              </a:rPr>
              <a:t>Fifth Outline Level</a:t>
            </a: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chemeClr val="dk1"/>
                </a:solidFill>
                <a:latin typeface="Arial"/>
              </a:rPr>
              <a:t>Sixth Outline Level</a:t>
            </a: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chemeClr val="dk1"/>
                </a:solidFill>
                <a:latin typeface="Arial"/>
              </a:rPr>
              <a:t>Seventh Outline Level</a:t>
            </a:r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6763" lnSpcReduction="10000"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chemeClr val="dk1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chemeClr val="dk1"/>
                </a:solidFill>
                <a:latin typeface="Arial"/>
              </a:rPr>
              <a:t>Second Outline Level</a:t>
            </a: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chemeClr val="dk1"/>
                </a:solidFill>
                <a:latin typeface="Arial"/>
              </a:rPr>
              <a:t>Third Outline Level</a:t>
            </a: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chemeClr val="dk1"/>
                </a:solidFill>
                <a:latin typeface="Arial"/>
              </a:rPr>
              <a:t>Fourth Outline Level</a:t>
            </a: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chemeClr val="dk1"/>
                </a:solidFill>
                <a:latin typeface="Arial"/>
              </a:rPr>
              <a:t>Fifth Outline Level</a:t>
            </a: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chemeClr val="dk1"/>
                </a:solidFill>
                <a:latin typeface="Arial"/>
              </a:rPr>
              <a:t>Sixth Outline Level</a:t>
            </a: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chemeClr val="dk1"/>
                </a:solidFill>
                <a:latin typeface="Arial"/>
              </a:rPr>
              <a:t>Seventh Outline Level</a:t>
            </a:r>
          </a:p>
        </p:txBody>
      </p:sp>
      <p:sp>
        <p:nvSpPr>
          <p:cNvPr id="54" name="PlaceHolder 4"/>
          <p:cNvSpPr>
            <a:spLocks noGrp="1"/>
          </p:cNvSpPr>
          <p:nvPr>
            <p:ph type="ftr" idx="19"/>
          </p:nvPr>
        </p:nvSpPr>
        <p:spPr>
          <a:xfrm>
            <a:off x="4038480" y="6356520"/>
            <a:ext cx="4112640" cy="3628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defRPr lang="en-US" sz="1400" b="0" strike="noStrike" spc="-1">
                <a:solidFill>
                  <a:srgbClr val="000000"/>
                </a:solidFill>
                <a:latin typeface="Calibri"/>
                <a:ea typeface="DejaVu Sans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Calibri"/>
                <a:ea typeface="DejaVu Sans"/>
              </a:rPr>
              <a:t>&lt;footer&gt;</a:t>
            </a:r>
            <a:endParaRPr lang="it-IT" sz="1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5" name="PlaceHolder 5"/>
          <p:cNvSpPr>
            <a:spLocks noGrp="1"/>
          </p:cNvSpPr>
          <p:nvPr>
            <p:ph type="sldNum" idx="20"/>
          </p:nvPr>
        </p:nvSpPr>
        <p:spPr>
          <a:xfrm>
            <a:off x="8610480" y="6356520"/>
            <a:ext cx="2741040" cy="3628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en-US" sz="1200" b="0" strike="noStrike" spc="-1">
                <a:solidFill>
                  <a:srgbClr val="8B8B8B"/>
                </a:solidFill>
                <a:latin typeface="Calibri"/>
                <a:ea typeface="DejaVu San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D2AF1E59-E1F0-49D6-86C7-8499DD855335}" type="slidenum">
              <a:rPr lang="en-US" sz="1200" b="0" strike="noStrike" spc="-1">
                <a:solidFill>
                  <a:srgbClr val="8B8B8B"/>
                </a:solidFill>
                <a:latin typeface="Calibri"/>
                <a:ea typeface="DejaVu Sans"/>
              </a:rPr>
              <a:t>‹N›</a:t>
            </a:fld>
            <a:endParaRPr lang="it-IT" sz="1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6" name="PlaceHolder 6"/>
          <p:cNvSpPr>
            <a:spLocks noGrp="1"/>
          </p:cNvSpPr>
          <p:nvPr>
            <p:ph type="dt" idx="21"/>
          </p:nvPr>
        </p:nvSpPr>
        <p:spPr>
          <a:xfrm>
            <a:off x="838080" y="6356520"/>
            <a:ext cx="2741040" cy="3628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>
              <a:buNone/>
              <a:defRPr lang="it-IT" sz="1400" b="0" strike="noStrike" spc="-1">
                <a:solidFill>
                  <a:srgbClr val="000000"/>
                </a:solidFill>
                <a:latin typeface="Calibri"/>
              </a:defRPr>
            </a:lvl1pPr>
          </a:lstStyle>
          <a:p>
            <a:pPr indent="0">
              <a:buNone/>
            </a:pPr>
            <a:r>
              <a:rPr lang="it-IT" sz="1400" b="0" strike="noStrike" spc="-1">
                <a:solidFill>
                  <a:srgbClr val="000000"/>
                </a:solidFill>
                <a:latin typeface="Calibri"/>
              </a:rPr>
              <a:t>&lt;date/time&gt;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CH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en-US" sz="44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61" name="PlaceHolder 2"/>
          <p:cNvSpPr>
            <a:spLocks noGrp="1"/>
          </p:cNvSpPr>
          <p:nvPr>
            <p:ph type="ftr" idx="22"/>
          </p:nvPr>
        </p:nvSpPr>
        <p:spPr>
          <a:xfrm>
            <a:off x="4038480" y="6356520"/>
            <a:ext cx="4112640" cy="3628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defRPr lang="en-US" sz="1400" b="0" strike="noStrike" spc="-1">
                <a:solidFill>
                  <a:srgbClr val="000000"/>
                </a:solidFill>
                <a:latin typeface="Calibri"/>
                <a:ea typeface="DejaVu Sans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Calibri"/>
                <a:ea typeface="DejaVu Sans"/>
              </a:rPr>
              <a:t>&lt;footer&gt;</a:t>
            </a:r>
            <a:endParaRPr lang="it-IT" sz="1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 type="sldNum" idx="23"/>
          </p:nvPr>
        </p:nvSpPr>
        <p:spPr>
          <a:xfrm>
            <a:off x="8610480" y="6356520"/>
            <a:ext cx="2741040" cy="3628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en-US" sz="1200" b="0" strike="noStrike" spc="-1">
                <a:solidFill>
                  <a:srgbClr val="8B8B8B"/>
                </a:solidFill>
                <a:latin typeface="Calibri"/>
                <a:ea typeface="DejaVu San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22EEB895-6D56-4ED5-B15D-F87DA9FF44C4}" type="slidenum">
              <a:rPr lang="en-US" sz="1200" b="0" strike="noStrike" spc="-1">
                <a:solidFill>
                  <a:srgbClr val="8B8B8B"/>
                </a:solidFill>
                <a:latin typeface="Calibri"/>
                <a:ea typeface="DejaVu Sans"/>
              </a:rPr>
              <a:t>‹N›</a:t>
            </a:fld>
            <a:endParaRPr lang="it-IT" sz="1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3" name="PlaceHolder 4"/>
          <p:cNvSpPr>
            <a:spLocks noGrp="1"/>
          </p:cNvSpPr>
          <p:nvPr>
            <p:ph type="dt" idx="24"/>
          </p:nvPr>
        </p:nvSpPr>
        <p:spPr>
          <a:xfrm>
            <a:off x="838080" y="6356520"/>
            <a:ext cx="2741040" cy="3628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>
              <a:buNone/>
              <a:defRPr lang="it-IT" sz="1400" b="0" strike="noStrike" spc="-1">
                <a:solidFill>
                  <a:srgbClr val="000000"/>
                </a:solidFill>
                <a:latin typeface="Calibri"/>
              </a:defRPr>
            </a:lvl1pPr>
          </a:lstStyle>
          <a:p>
            <a:pPr indent="0">
              <a:buNone/>
            </a:pPr>
            <a:r>
              <a:rPr lang="it-IT" sz="1400" b="0" strike="noStrike" spc="-1">
                <a:solidFill>
                  <a:srgbClr val="000000"/>
                </a:solidFill>
                <a:latin typeface="Calibri"/>
              </a:rPr>
              <a:t>&lt;date/time&gt;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CH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ftr" idx="25"/>
          </p:nvPr>
        </p:nvSpPr>
        <p:spPr>
          <a:xfrm>
            <a:off x="4038480" y="6356520"/>
            <a:ext cx="4112640" cy="3628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defRPr lang="en-US" sz="1400" b="0" strike="noStrike" spc="-1">
                <a:solidFill>
                  <a:srgbClr val="000000"/>
                </a:solidFill>
                <a:latin typeface="Calibri"/>
                <a:ea typeface="DejaVu Sans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Calibri"/>
                <a:ea typeface="DejaVu Sans"/>
              </a:rPr>
              <a:t>&lt;footer&gt;</a:t>
            </a:r>
            <a:endParaRPr lang="it-IT" sz="1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sldNum" idx="26"/>
          </p:nvPr>
        </p:nvSpPr>
        <p:spPr>
          <a:xfrm>
            <a:off x="8610480" y="6356520"/>
            <a:ext cx="2741040" cy="3628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en-US" sz="1200" b="0" strike="noStrike" spc="-1">
                <a:solidFill>
                  <a:srgbClr val="8B8B8B"/>
                </a:solidFill>
                <a:latin typeface="Calibri"/>
                <a:ea typeface="DejaVu San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097A9254-804D-4BC6-98C7-8B98AD06A214}" type="slidenum">
              <a:rPr lang="en-US" sz="1200" b="0" strike="noStrike" spc="-1">
                <a:solidFill>
                  <a:srgbClr val="8B8B8B"/>
                </a:solidFill>
                <a:latin typeface="Calibri"/>
                <a:ea typeface="DejaVu Sans"/>
              </a:rPr>
              <a:t>‹N›</a:t>
            </a:fld>
            <a:endParaRPr lang="it-IT" sz="1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dt" idx="27"/>
          </p:nvPr>
        </p:nvSpPr>
        <p:spPr>
          <a:xfrm>
            <a:off x="838080" y="6356520"/>
            <a:ext cx="2741040" cy="3628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>
              <a:buNone/>
              <a:defRPr lang="it-IT" sz="1400" b="0" strike="noStrike" spc="-1">
                <a:solidFill>
                  <a:srgbClr val="000000"/>
                </a:solidFill>
                <a:latin typeface="Calibri"/>
              </a:defRPr>
            </a:lvl1pPr>
          </a:lstStyle>
          <a:p>
            <a:pPr indent="0">
              <a:buNone/>
            </a:pPr>
            <a:r>
              <a:rPr lang="it-IT" sz="1400" b="0" strike="noStrike" spc="-1">
                <a:solidFill>
                  <a:srgbClr val="000000"/>
                </a:solidFill>
                <a:latin typeface="Calibri"/>
              </a:rPr>
              <a:t>&lt;date/time&gt;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CH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ython.org/downloads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pipenv.pypa.io/" TargetMode="Externa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5.png"/><Relationship Id="rId4" Type="http://schemas.openxmlformats.org/officeDocument/2006/relationships/notesSlide" Target="../notesSlides/notesSlide1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38/s41597-019-0247-7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38/s41597-019-0247-7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dataglossary.wyscout.com/" TargetMode="Externa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dataglossary.wyscout.com/" TargetMode="Externa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hyperlink" Target="mailto:hsotudeh@ethz.ch" TargetMode="Externa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s://www.skillcorner.com/" TargetMode="Externa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hyperlink" Target="https://www.skillcorner.com/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7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s://www.skillcorner.com/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7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hyperlink" Target="https://www.skillcorner.com/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7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hyperlink" Target="https://www.skillcorner.com/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7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hyperlink" Target="https://www.skillcorner.com/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7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37.jpeg"/><Relationship Id="rId4" Type="http://schemas.openxmlformats.org/officeDocument/2006/relationships/image" Target="../media/image41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https://skillcorner.crunch.help/en" TargetMode="External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killcorner.com/" TargetMode="External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5.png"/><Relationship Id="rId4" Type="http://schemas.openxmlformats.org/officeDocument/2006/relationships/notesSlide" Target="../notesSlides/notesSlide2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48.png"/><Relationship Id="rId5" Type="http://schemas.openxmlformats.org/officeDocument/2006/relationships/image" Target="../media/image49.png"/><Relationship Id="rId4" Type="http://schemas.openxmlformats.org/officeDocument/2006/relationships/notesSlide" Target="../notesSlides/notesSlide3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hyperlink" Target="https://github.com/eddwebster/football_analytics" TargetMode="External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CustomShape 1"/>
          <p:cNvSpPr/>
          <p:nvPr/>
        </p:nvSpPr>
        <p:spPr>
          <a:xfrm>
            <a:off x="0" y="1062895"/>
            <a:ext cx="12174480" cy="1905277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ctr" defTabSz="914400">
              <a:lnSpc>
                <a:spcPct val="150000"/>
              </a:lnSpc>
            </a:pPr>
            <a:r>
              <a:rPr lang="en-US" sz="80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Primer on Project Data</a:t>
            </a:r>
            <a:endParaRPr lang="it-IT" sz="80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8" name="CustomShape 2"/>
          <p:cNvSpPr/>
          <p:nvPr/>
        </p:nvSpPr>
        <p:spPr>
          <a:xfrm>
            <a:off x="2040" y="3046322"/>
            <a:ext cx="12189960" cy="3776508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 defTabSz="914400">
              <a:lnSpc>
                <a:spcPct val="15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US" sz="32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Soccer Analytics Course</a:t>
            </a:r>
            <a:endParaRPr lang="it-IT" sz="3200" b="0" strike="noStrike" spc="-1" dirty="0">
              <a:solidFill>
                <a:srgbClr val="000000"/>
              </a:solidFill>
              <a:latin typeface="Calibri"/>
            </a:endParaRPr>
          </a:p>
          <a:p>
            <a:pPr algn="ctr" defTabSz="914400">
              <a:lnSpc>
                <a:spcPct val="15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US" sz="32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Nicola Lo Russo, Oliver Holl, and Hadi Sotudeh</a:t>
            </a:r>
            <a:endParaRPr lang="it-IT" sz="3200" b="0" strike="noStrike" spc="-1" dirty="0">
              <a:solidFill>
                <a:srgbClr val="000000"/>
              </a:solidFill>
              <a:latin typeface="Calibri"/>
            </a:endParaRPr>
          </a:p>
          <a:p>
            <a:pPr algn="ctr" defTabSz="914400">
              <a:lnSpc>
                <a:spcPct val="15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US" sz="32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Social Networks Lab</a:t>
            </a:r>
            <a:endParaRPr lang="it-IT" sz="3200" b="0" strike="noStrike" spc="-1" dirty="0">
              <a:solidFill>
                <a:srgbClr val="000000"/>
              </a:solidFill>
              <a:latin typeface="Calibri"/>
            </a:endParaRPr>
          </a:p>
          <a:p>
            <a:pPr algn="ctr" defTabSz="914400">
              <a:lnSpc>
                <a:spcPct val="150000"/>
              </a:lnSpc>
              <a:spcBef>
                <a:spcPts val="1001"/>
              </a:spcBef>
              <a:tabLst>
                <a:tab pos="0" algn="l"/>
              </a:tabLst>
            </a:pPr>
            <a:endParaRPr lang="it-IT" sz="2000" b="0" strike="noStrike" spc="-1" dirty="0">
              <a:solidFill>
                <a:srgbClr val="000000"/>
              </a:solidFill>
              <a:latin typeface="Calibri"/>
            </a:endParaRPr>
          </a:p>
          <a:p>
            <a:pPr algn="ctr" defTabSz="914400">
              <a:lnSpc>
                <a:spcPct val="15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US" sz="24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March 1, 2024</a:t>
            </a:r>
            <a:endParaRPr lang="it-IT" sz="2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09" name="Picture 5" descr="Shape&#10;&#10;Description automatically generated with medium confidence"/>
          <p:cNvPicPr/>
          <p:nvPr/>
        </p:nvPicPr>
        <p:blipFill>
          <a:blip r:embed="rId3"/>
          <a:stretch/>
        </p:blipFill>
        <p:spPr>
          <a:xfrm>
            <a:off x="3797238" y="5082704"/>
            <a:ext cx="4720680" cy="17222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 descr="Immagine che contiene testo, schermata&#10;&#10;Descrizione generata automaticamente">
            <a:extLst>
              <a:ext uri="{FF2B5EF4-FFF2-40B4-BE49-F238E27FC236}">
                <a16:creationId xmlns:a16="http://schemas.microsoft.com/office/drawing/2014/main" id="{11A1F75C-8515-C2FF-8E63-245165E475A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582" y="1023512"/>
            <a:ext cx="10376835" cy="5606373"/>
          </a:xfrm>
          <a:prstGeom prst="rect">
            <a:avLst/>
          </a:prstGeom>
        </p:spPr>
      </p:pic>
      <p:sp>
        <p:nvSpPr>
          <p:cNvPr id="4" name="PlaceHolder 3"/>
          <p:cNvSpPr>
            <a:spLocks noGrp="1"/>
          </p:cNvSpPr>
          <p:nvPr>
            <p:ph type="sldNum" idx="5"/>
          </p:nvPr>
        </p:nvSpPr>
        <p:spPr>
          <a:xfrm>
            <a:off x="8610480" y="6356520"/>
            <a:ext cx="2741400" cy="363240"/>
          </a:xfrm>
          <a:prstGeom prst="rect">
            <a:avLst/>
          </a:prstGeom>
        </p:spPr>
        <p:txBody>
          <a:bodyPr lIns="90000" tIns="45000" rIns="90000" bIns="4500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lnSpc>
                <a:spcPct val="100000"/>
              </a:lnSpc>
              <a:defRPr lang="en-US" sz="1200" b="0" strike="noStrike" kern="1200" spc="-1">
                <a:solidFill>
                  <a:srgbClr val="8B8B8B"/>
                </a:solidFill>
                <a:latin typeface="Calibri"/>
                <a:ea typeface="DejaVu Sans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7284E10-3CCF-4046-8C25-1C0B0E00DB40}" type="slidenum">
              <a:rPr lang="it-CH" smtClean="0"/>
              <a:pPr/>
              <a:t>10</a:t>
            </a:fld>
            <a:endParaRPr/>
          </a:p>
        </p:txBody>
      </p:sp>
      <p:sp>
        <p:nvSpPr>
          <p:cNvPr id="13" name="CustomShape 1">
            <a:extLst>
              <a:ext uri="{FF2B5EF4-FFF2-40B4-BE49-F238E27FC236}">
                <a16:creationId xmlns:a16="http://schemas.microsoft.com/office/drawing/2014/main" id="{F01A5E93-F7E5-F939-6692-638A187FD5FB}"/>
              </a:ext>
            </a:extLst>
          </p:cNvPr>
          <p:cNvSpPr/>
          <p:nvPr/>
        </p:nvSpPr>
        <p:spPr>
          <a:xfrm>
            <a:off x="1080" y="0"/>
            <a:ext cx="12190680" cy="1265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sz="40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Matches overview</a:t>
            </a:r>
          </a:p>
        </p:txBody>
      </p:sp>
      <p:cxnSp>
        <p:nvCxnSpPr>
          <p:cNvPr id="2" name="Connettore 2 1">
            <a:extLst>
              <a:ext uri="{FF2B5EF4-FFF2-40B4-BE49-F238E27FC236}">
                <a16:creationId xmlns:a16="http://schemas.microsoft.com/office/drawing/2014/main" id="{1CD3935C-F57C-C103-08EE-B931193E4BD9}"/>
              </a:ext>
            </a:extLst>
          </p:cNvPr>
          <p:cNvCxnSpPr>
            <a:cxnSpLocks/>
          </p:cNvCxnSpPr>
          <p:nvPr/>
        </p:nvCxnSpPr>
        <p:spPr>
          <a:xfrm flipH="1" flipV="1">
            <a:off x="8328848" y="3903271"/>
            <a:ext cx="2790256" cy="546809"/>
          </a:xfrm>
          <a:prstGeom prst="straightConnector1">
            <a:avLst/>
          </a:prstGeom>
          <a:ln w="984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ttangolo 5">
            <a:extLst>
              <a:ext uri="{FF2B5EF4-FFF2-40B4-BE49-F238E27FC236}">
                <a16:creationId xmlns:a16="http://schemas.microsoft.com/office/drawing/2014/main" id="{A5D8107E-7ACE-1717-3C31-FBFC18DFF22E}"/>
              </a:ext>
            </a:extLst>
          </p:cNvPr>
          <p:cNvSpPr/>
          <p:nvPr/>
        </p:nvSpPr>
        <p:spPr>
          <a:xfrm>
            <a:off x="9757222" y="1887346"/>
            <a:ext cx="424019" cy="173538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1479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3"/>
          <p:cNvSpPr>
            <a:spLocks noGrp="1"/>
          </p:cNvSpPr>
          <p:nvPr>
            <p:ph type="sldNum" idx="5"/>
          </p:nvPr>
        </p:nvSpPr>
        <p:spPr>
          <a:xfrm>
            <a:off x="8610480" y="6356520"/>
            <a:ext cx="2741400" cy="363240"/>
          </a:xfrm>
          <a:prstGeom prst="rect">
            <a:avLst/>
          </a:prstGeom>
        </p:spPr>
        <p:txBody>
          <a:bodyPr lIns="90000" tIns="45000" rIns="90000" bIns="4500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lnSpc>
                <a:spcPct val="100000"/>
              </a:lnSpc>
              <a:defRPr lang="en-US" sz="1200" b="0" strike="noStrike" kern="1200" spc="-1">
                <a:solidFill>
                  <a:srgbClr val="8B8B8B"/>
                </a:solidFill>
                <a:latin typeface="Calibri"/>
                <a:ea typeface="DejaVu Sans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7284E10-3CCF-4046-8C25-1C0B0E00DB40}" type="slidenum">
              <a:rPr lang="it-CH" smtClean="0"/>
              <a:pPr/>
              <a:t>11</a:t>
            </a:fld>
            <a:endParaRPr/>
          </a:p>
        </p:txBody>
      </p:sp>
      <p:sp>
        <p:nvSpPr>
          <p:cNvPr id="13" name="CustomShape 1">
            <a:extLst>
              <a:ext uri="{FF2B5EF4-FFF2-40B4-BE49-F238E27FC236}">
                <a16:creationId xmlns:a16="http://schemas.microsoft.com/office/drawing/2014/main" id="{F01A5E93-F7E5-F939-6692-638A187FD5FB}"/>
              </a:ext>
            </a:extLst>
          </p:cNvPr>
          <p:cNvSpPr/>
          <p:nvPr/>
        </p:nvSpPr>
        <p:spPr>
          <a:xfrm>
            <a:off x="1080" y="0"/>
            <a:ext cx="12190680" cy="1265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sz="40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Data</a:t>
            </a:r>
          </a:p>
        </p:txBody>
      </p:sp>
      <p:cxnSp>
        <p:nvCxnSpPr>
          <p:cNvPr id="2" name="Connettore 2 1">
            <a:extLst>
              <a:ext uri="{FF2B5EF4-FFF2-40B4-BE49-F238E27FC236}">
                <a16:creationId xmlns:a16="http://schemas.microsoft.com/office/drawing/2014/main" id="{1CD3935C-F57C-C103-08EE-B931193E4BD9}"/>
              </a:ext>
            </a:extLst>
          </p:cNvPr>
          <p:cNvCxnSpPr>
            <a:cxnSpLocks/>
          </p:cNvCxnSpPr>
          <p:nvPr/>
        </p:nvCxnSpPr>
        <p:spPr>
          <a:xfrm flipH="1" flipV="1">
            <a:off x="8328848" y="3903271"/>
            <a:ext cx="2790256" cy="546809"/>
          </a:xfrm>
          <a:prstGeom prst="straightConnector1">
            <a:avLst/>
          </a:prstGeom>
          <a:ln w="984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magine 4" descr="Immagine che contiene testo, schermata&#10;&#10;Descrizione generata automaticamente">
            <a:extLst>
              <a:ext uri="{FF2B5EF4-FFF2-40B4-BE49-F238E27FC236}">
                <a16:creationId xmlns:a16="http://schemas.microsoft.com/office/drawing/2014/main" id="{9AD24B0C-C2D3-5165-BEBE-CACA87C7CF5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997" y="1025056"/>
            <a:ext cx="9868006" cy="5331464"/>
          </a:xfrm>
          <a:prstGeom prst="rect">
            <a:avLst/>
          </a:prstGeom>
        </p:spPr>
      </p:pic>
      <p:sp>
        <p:nvSpPr>
          <p:cNvPr id="6" name="Rettangolo 5">
            <a:extLst>
              <a:ext uri="{FF2B5EF4-FFF2-40B4-BE49-F238E27FC236}">
                <a16:creationId xmlns:a16="http://schemas.microsoft.com/office/drawing/2014/main" id="{A5D8107E-7ACE-1717-3C31-FBFC18DFF22E}"/>
              </a:ext>
            </a:extLst>
          </p:cNvPr>
          <p:cNvSpPr/>
          <p:nvPr/>
        </p:nvSpPr>
        <p:spPr>
          <a:xfrm>
            <a:off x="9557161" y="2141011"/>
            <a:ext cx="338919" cy="173538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E1F264CB-CA5B-EF24-479A-EBC9A66A3F2A}"/>
              </a:ext>
            </a:extLst>
          </p:cNvPr>
          <p:cNvSpPr txBox="1"/>
          <p:nvPr/>
        </p:nvSpPr>
        <p:spPr>
          <a:xfrm>
            <a:off x="1516828" y="5648278"/>
            <a:ext cx="4899603" cy="40011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000" dirty="0"/>
              <a:t>You should find all data in your </a:t>
            </a:r>
            <a:r>
              <a:rPr lang="en-US" sz="2000" dirty="0" err="1"/>
              <a:t>Polybox</a:t>
            </a:r>
            <a:r>
              <a:rPr lang="en-US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980365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3"/>
          <p:cNvSpPr>
            <a:spLocks noGrp="1"/>
          </p:cNvSpPr>
          <p:nvPr>
            <p:ph type="sldNum" idx="5"/>
          </p:nvPr>
        </p:nvSpPr>
        <p:spPr>
          <a:xfrm>
            <a:off x="8610480" y="6356520"/>
            <a:ext cx="2741400" cy="363240"/>
          </a:xfrm>
          <a:prstGeom prst="rect">
            <a:avLst/>
          </a:prstGeom>
        </p:spPr>
        <p:txBody>
          <a:bodyPr lIns="90000" tIns="45000" rIns="90000" bIns="4500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lnSpc>
                <a:spcPct val="100000"/>
              </a:lnSpc>
              <a:defRPr lang="en-US" sz="1200" b="0" strike="noStrike" kern="1200" spc="-1">
                <a:solidFill>
                  <a:srgbClr val="8B8B8B"/>
                </a:solidFill>
                <a:latin typeface="Calibri"/>
                <a:ea typeface="DejaVu Sans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7284E10-3CCF-4046-8C25-1C0B0E00DB40}" type="slidenum">
              <a:rPr lang="it-CH" smtClean="0"/>
              <a:pPr/>
              <a:t>12</a:t>
            </a:fld>
            <a:endParaRPr/>
          </a:p>
        </p:txBody>
      </p:sp>
      <p:sp>
        <p:nvSpPr>
          <p:cNvPr id="13" name="CustomShape 1">
            <a:extLst>
              <a:ext uri="{FF2B5EF4-FFF2-40B4-BE49-F238E27FC236}">
                <a16:creationId xmlns:a16="http://schemas.microsoft.com/office/drawing/2014/main" id="{F01A5E93-F7E5-F939-6692-638A187FD5FB}"/>
              </a:ext>
            </a:extLst>
          </p:cNvPr>
          <p:cNvSpPr/>
          <p:nvPr/>
        </p:nvSpPr>
        <p:spPr>
          <a:xfrm>
            <a:off x="1080" y="0"/>
            <a:ext cx="12190680" cy="1265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sz="40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Data</a:t>
            </a:r>
          </a:p>
        </p:txBody>
      </p:sp>
      <p:cxnSp>
        <p:nvCxnSpPr>
          <p:cNvPr id="2" name="Connettore 2 1">
            <a:extLst>
              <a:ext uri="{FF2B5EF4-FFF2-40B4-BE49-F238E27FC236}">
                <a16:creationId xmlns:a16="http://schemas.microsoft.com/office/drawing/2014/main" id="{1CD3935C-F57C-C103-08EE-B931193E4BD9}"/>
              </a:ext>
            </a:extLst>
          </p:cNvPr>
          <p:cNvCxnSpPr>
            <a:cxnSpLocks/>
          </p:cNvCxnSpPr>
          <p:nvPr/>
        </p:nvCxnSpPr>
        <p:spPr>
          <a:xfrm flipH="1" flipV="1">
            <a:off x="8328848" y="3903271"/>
            <a:ext cx="2790256" cy="546809"/>
          </a:xfrm>
          <a:prstGeom prst="straightConnector1">
            <a:avLst/>
          </a:prstGeom>
          <a:ln w="984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magine 4" descr="Immagine che contiene testo, schermata&#10;&#10;Descrizione generata automaticamente">
            <a:extLst>
              <a:ext uri="{FF2B5EF4-FFF2-40B4-BE49-F238E27FC236}">
                <a16:creationId xmlns:a16="http://schemas.microsoft.com/office/drawing/2014/main" id="{9AD24B0C-C2D3-5165-BEBE-CACA87C7CF5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997" y="1025056"/>
            <a:ext cx="9868006" cy="5331464"/>
          </a:xfrm>
          <a:prstGeom prst="rect">
            <a:avLst/>
          </a:prstGeom>
        </p:spPr>
      </p:pic>
      <p:sp>
        <p:nvSpPr>
          <p:cNvPr id="6" name="Rettangolo 5">
            <a:extLst>
              <a:ext uri="{FF2B5EF4-FFF2-40B4-BE49-F238E27FC236}">
                <a16:creationId xmlns:a16="http://schemas.microsoft.com/office/drawing/2014/main" id="{A5D8107E-7ACE-1717-3C31-FBFC18DFF22E}"/>
              </a:ext>
            </a:extLst>
          </p:cNvPr>
          <p:cNvSpPr/>
          <p:nvPr/>
        </p:nvSpPr>
        <p:spPr>
          <a:xfrm>
            <a:off x="9557161" y="2141011"/>
            <a:ext cx="338919" cy="173538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E1F264CB-CA5B-EF24-479A-EBC9A66A3F2A}"/>
              </a:ext>
            </a:extLst>
          </p:cNvPr>
          <p:cNvSpPr txBox="1"/>
          <p:nvPr/>
        </p:nvSpPr>
        <p:spPr>
          <a:xfrm>
            <a:off x="1516827" y="5648278"/>
            <a:ext cx="4969941" cy="40011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000" dirty="0"/>
              <a:t>We will go over all data in the next slides.</a:t>
            </a:r>
          </a:p>
        </p:txBody>
      </p:sp>
      <p:pic>
        <p:nvPicPr>
          <p:cNvPr id="10" name="Immagine 9" descr="Immagine che contiene testo, schermata, Carattere, numero&#10;&#10;Descrizione generata automaticamente">
            <a:extLst>
              <a:ext uri="{FF2B5EF4-FFF2-40B4-BE49-F238E27FC236}">
                <a16:creationId xmlns:a16="http://schemas.microsoft.com/office/drawing/2014/main" id="{15EACE3D-83B2-9FB8-D508-48544BA323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4607" y="1160805"/>
            <a:ext cx="3276600" cy="2921000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378DC80B-DC74-6CC1-0A05-C490FE136699}"/>
              </a:ext>
            </a:extLst>
          </p:cNvPr>
          <p:cNvCxnSpPr>
            <a:cxnSpLocks/>
          </p:cNvCxnSpPr>
          <p:nvPr/>
        </p:nvCxnSpPr>
        <p:spPr>
          <a:xfrm flipH="1">
            <a:off x="3677246" y="2314549"/>
            <a:ext cx="3537361" cy="195029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5C1EBA91-B5A1-6092-613D-61C2094E0F93}"/>
              </a:ext>
            </a:extLst>
          </p:cNvPr>
          <p:cNvCxnSpPr>
            <a:cxnSpLocks/>
          </p:cNvCxnSpPr>
          <p:nvPr/>
        </p:nvCxnSpPr>
        <p:spPr>
          <a:xfrm flipH="1">
            <a:off x="3745735" y="3007605"/>
            <a:ext cx="3468872" cy="56186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ttore 2 17">
            <a:extLst>
              <a:ext uri="{FF2B5EF4-FFF2-40B4-BE49-F238E27FC236}">
                <a16:creationId xmlns:a16="http://schemas.microsoft.com/office/drawing/2014/main" id="{8FD44BBA-7DA8-D028-A65D-0CD926D98AD3}"/>
              </a:ext>
            </a:extLst>
          </p:cNvPr>
          <p:cNvCxnSpPr>
            <a:cxnSpLocks/>
          </p:cNvCxnSpPr>
          <p:nvPr/>
        </p:nvCxnSpPr>
        <p:spPr>
          <a:xfrm flipH="1">
            <a:off x="3999123" y="3689400"/>
            <a:ext cx="3215484" cy="115088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ttore 2 20">
            <a:extLst>
              <a:ext uri="{FF2B5EF4-FFF2-40B4-BE49-F238E27FC236}">
                <a16:creationId xmlns:a16="http://schemas.microsoft.com/office/drawing/2014/main" id="{53370E60-C1D7-95F9-9361-12130A002FCF}"/>
              </a:ext>
            </a:extLst>
          </p:cNvPr>
          <p:cNvCxnSpPr>
            <a:cxnSpLocks/>
          </p:cNvCxnSpPr>
          <p:nvPr/>
        </p:nvCxnSpPr>
        <p:spPr>
          <a:xfrm flipH="1">
            <a:off x="3999123" y="1677886"/>
            <a:ext cx="3181239" cy="120351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F8A609C5-F373-430C-FC0E-CB3E3D6F9F36}"/>
              </a:ext>
            </a:extLst>
          </p:cNvPr>
          <p:cNvSpPr txBox="1"/>
          <p:nvPr/>
        </p:nvSpPr>
        <p:spPr>
          <a:xfrm>
            <a:off x="7180362" y="761827"/>
            <a:ext cx="3699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Polybox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36116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3"/>
          <p:cNvSpPr>
            <a:spLocks noGrp="1"/>
          </p:cNvSpPr>
          <p:nvPr>
            <p:ph type="sldNum" idx="5"/>
          </p:nvPr>
        </p:nvSpPr>
        <p:spPr>
          <a:xfrm>
            <a:off x="8610480" y="6356520"/>
            <a:ext cx="2741400" cy="363240"/>
          </a:xfrm>
          <a:prstGeom prst="rect">
            <a:avLst/>
          </a:prstGeom>
        </p:spPr>
        <p:txBody>
          <a:bodyPr lIns="90000" tIns="45000" rIns="90000" bIns="4500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lnSpc>
                <a:spcPct val="100000"/>
              </a:lnSpc>
              <a:defRPr lang="en-US" sz="1200" b="0" strike="noStrike" kern="1200" spc="-1">
                <a:solidFill>
                  <a:srgbClr val="8B8B8B"/>
                </a:solidFill>
                <a:latin typeface="Calibri"/>
                <a:ea typeface="DejaVu Sans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7284E10-3CCF-4046-8C25-1C0B0E00DB40}" type="slidenum">
              <a:rPr lang="it-CH" smtClean="0"/>
              <a:pPr/>
              <a:t>13</a:t>
            </a:fld>
            <a:endParaRPr/>
          </a:p>
        </p:txBody>
      </p:sp>
      <p:sp>
        <p:nvSpPr>
          <p:cNvPr id="13" name="CustomShape 1">
            <a:extLst>
              <a:ext uri="{FF2B5EF4-FFF2-40B4-BE49-F238E27FC236}">
                <a16:creationId xmlns:a16="http://schemas.microsoft.com/office/drawing/2014/main" id="{F01A5E93-F7E5-F939-6692-638A187FD5FB}"/>
              </a:ext>
            </a:extLst>
          </p:cNvPr>
          <p:cNvSpPr/>
          <p:nvPr/>
        </p:nvSpPr>
        <p:spPr>
          <a:xfrm>
            <a:off x="1080" y="0"/>
            <a:ext cx="12190680" cy="1265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sz="40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Data</a:t>
            </a:r>
          </a:p>
        </p:txBody>
      </p:sp>
      <p:cxnSp>
        <p:nvCxnSpPr>
          <p:cNvPr id="2" name="Connettore 2 1">
            <a:extLst>
              <a:ext uri="{FF2B5EF4-FFF2-40B4-BE49-F238E27FC236}">
                <a16:creationId xmlns:a16="http://schemas.microsoft.com/office/drawing/2014/main" id="{1CD3935C-F57C-C103-08EE-B931193E4BD9}"/>
              </a:ext>
            </a:extLst>
          </p:cNvPr>
          <p:cNvCxnSpPr>
            <a:cxnSpLocks/>
          </p:cNvCxnSpPr>
          <p:nvPr/>
        </p:nvCxnSpPr>
        <p:spPr>
          <a:xfrm flipH="1" flipV="1">
            <a:off x="8328848" y="3903271"/>
            <a:ext cx="2790256" cy="546809"/>
          </a:xfrm>
          <a:prstGeom prst="straightConnector1">
            <a:avLst/>
          </a:prstGeom>
          <a:ln w="984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magine 4" descr="Immagine che contiene testo, schermata&#10;&#10;Descrizione generata automaticamente">
            <a:extLst>
              <a:ext uri="{FF2B5EF4-FFF2-40B4-BE49-F238E27FC236}">
                <a16:creationId xmlns:a16="http://schemas.microsoft.com/office/drawing/2014/main" id="{9AD24B0C-C2D3-5165-BEBE-CACA87C7CF5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997" y="1025056"/>
            <a:ext cx="9868006" cy="5331464"/>
          </a:xfrm>
          <a:prstGeom prst="rect">
            <a:avLst/>
          </a:prstGeom>
        </p:spPr>
      </p:pic>
      <p:sp>
        <p:nvSpPr>
          <p:cNvPr id="6" name="Rettangolo 5">
            <a:extLst>
              <a:ext uri="{FF2B5EF4-FFF2-40B4-BE49-F238E27FC236}">
                <a16:creationId xmlns:a16="http://schemas.microsoft.com/office/drawing/2014/main" id="{A5D8107E-7ACE-1717-3C31-FBFC18DFF22E}"/>
              </a:ext>
            </a:extLst>
          </p:cNvPr>
          <p:cNvSpPr/>
          <p:nvPr/>
        </p:nvSpPr>
        <p:spPr>
          <a:xfrm>
            <a:off x="3262239" y="2843655"/>
            <a:ext cx="703369" cy="178678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pic>
        <p:nvPicPr>
          <p:cNvPr id="7" name="Immagine 6" descr="Immagine che contiene testo, schermata, bianco e nero, documento&#10;&#10;Descrizione generata automaticamente">
            <a:extLst>
              <a:ext uri="{FF2B5EF4-FFF2-40B4-BE49-F238E27FC236}">
                <a16:creationId xmlns:a16="http://schemas.microsoft.com/office/drawing/2014/main" id="{723E62BF-03DB-D86F-2A82-43A2DD862CE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0256" y="678398"/>
            <a:ext cx="4507045" cy="4987603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5431E9B5-4BF0-7556-3303-DE4D2030002C}"/>
              </a:ext>
            </a:extLst>
          </p:cNvPr>
          <p:cNvSpPr txBox="1"/>
          <p:nvPr/>
        </p:nvSpPr>
        <p:spPr>
          <a:xfrm>
            <a:off x="1220653" y="4725006"/>
            <a:ext cx="5620502" cy="188199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/>
              <a:t>Matches have up to two IDs: one for event data and one for tracking data.</a:t>
            </a:r>
          </a:p>
          <a:p>
            <a:pPr>
              <a:lnSpc>
                <a:spcPct val="150000"/>
              </a:lnSpc>
            </a:pPr>
            <a:endParaRPr lang="en-US" sz="2000" dirty="0"/>
          </a:p>
          <a:p>
            <a:pPr>
              <a:lnSpc>
                <a:spcPct val="150000"/>
              </a:lnSpc>
            </a:pPr>
            <a:r>
              <a:rPr lang="en-US" sz="2000" dirty="0"/>
              <a:t>Some matches only have event data.</a:t>
            </a:r>
          </a:p>
        </p:txBody>
      </p:sp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CF98ADD4-C285-6542-FA16-5A62BF836F1D}"/>
              </a:ext>
            </a:extLst>
          </p:cNvPr>
          <p:cNvCxnSpPr>
            <a:cxnSpLocks/>
          </p:cNvCxnSpPr>
          <p:nvPr/>
        </p:nvCxnSpPr>
        <p:spPr>
          <a:xfrm flipH="1">
            <a:off x="3999123" y="1765738"/>
            <a:ext cx="2931133" cy="111566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9953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3"/>
          <p:cNvSpPr>
            <a:spLocks noGrp="1"/>
          </p:cNvSpPr>
          <p:nvPr>
            <p:ph type="sldNum" idx="5"/>
          </p:nvPr>
        </p:nvSpPr>
        <p:spPr>
          <a:xfrm>
            <a:off x="8610480" y="6356520"/>
            <a:ext cx="2741400" cy="363240"/>
          </a:xfrm>
          <a:prstGeom prst="rect">
            <a:avLst/>
          </a:prstGeom>
        </p:spPr>
        <p:txBody>
          <a:bodyPr lIns="90000" tIns="45000" rIns="90000" bIns="4500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lnSpc>
                <a:spcPct val="100000"/>
              </a:lnSpc>
              <a:defRPr lang="en-US" sz="1200" b="0" strike="noStrike" kern="1200" spc="-1">
                <a:solidFill>
                  <a:srgbClr val="8B8B8B"/>
                </a:solidFill>
                <a:latin typeface="Calibri"/>
                <a:ea typeface="DejaVu Sans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7284E10-3CCF-4046-8C25-1C0B0E00DB40}" type="slidenum">
              <a:rPr lang="it-CH" smtClean="0"/>
              <a:pPr/>
              <a:t>14</a:t>
            </a:fld>
            <a:endParaRPr/>
          </a:p>
        </p:txBody>
      </p:sp>
      <p:sp>
        <p:nvSpPr>
          <p:cNvPr id="13" name="CustomShape 1">
            <a:extLst>
              <a:ext uri="{FF2B5EF4-FFF2-40B4-BE49-F238E27FC236}">
                <a16:creationId xmlns:a16="http://schemas.microsoft.com/office/drawing/2014/main" id="{F01A5E93-F7E5-F939-6692-638A187FD5FB}"/>
              </a:ext>
            </a:extLst>
          </p:cNvPr>
          <p:cNvSpPr/>
          <p:nvPr/>
        </p:nvSpPr>
        <p:spPr>
          <a:xfrm>
            <a:off x="1080" y="0"/>
            <a:ext cx="12190680" cy="1265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sz="4000" b="1" spc="-1" dirty="0">
                <a:solidFill>
                  <a:srgbClr val="000000"/>
                </a:solidFill>
                <a:latin typeface="Arial"/>
                <a:ea typeface="DejaVu Sans"/>
              </a:rPr>
              <a:t>Project wikis</a:t>
            </a:r>
            <a:endParaRPr lang="en-US" sz="4000" b="1" strike="noStrike" spc="-1" dirty="0">
              <a:solidFill>
                <a:srgbClr val="000000"/>
              </a:solidFill>
              <a:latin typeface="Arial"/>
              <a:ea typeface="DejaVu Sans"/>
            </a:endParaRPr>
          </a:p>
        </p:txBody>
      </p:sp>
      <p:cxnSp>
        <p:nvCxnSpPr>
          <p:cNvPr id="2" name="Connettore 2 1">
            <a:extLst>
              <a:ext uri="{FF2B5EF4-FFF2-40B4-BE49-F238E27FC236}">
                <a16:creationId xmlns:a16="http://schemas.microsoft.com/office/drawing/2014/main" id="{1CD3935C-F57C-C103-08EE-B931193E4BD9}"/>
              </a:ext>
            </a:extLst>
          </p:cNvPr>
          <p:cNvCxnSpPr>
            <a:cxnSpLocks/>
          </p:cNvCxnSpPr>
          <p:nvPr/>
        </p:nvCxnSpPr>
        <p:spPr>
          <a:xfrm flipH="1" flipV="1">
            <a:off x="8328848" y="3903271"/>
            <a:ext cx="2790256" cy="546809"/>
          </a:xfrm>
          <a:prstGeom prst="straightConnector1">
            <a:avLst/>
          </a:prstGeom>
          <a:ln w="984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Immagine 11" descr="Immagine che contiene testo, schermata&#10;&#10;Descrizione generata automaticamente">
            <a:extLst>
              <a:ext uri="{FF2B5EF4-FFF2-40B4-BE49-F238E27FC236}">
                <a16:creationId xmlns:a16="http://schemas.microsoft.com/office/drawing/2014/main" id="{8AFE85C4-C95A-A09F-B4FF-7C07E7EBF6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837" y="1143744"/>
            <a:ext cx="9648325" cy="5212776"/>
          </a:xfrm>
          <a:prstGeom prst="rect">
            <a:avLst/>
          </a:prstGeom>
        </p:spPr>
      </p:pic>
      <p:sp>
        <p:nvSpPr>
          <p:cNvPr id="6" name="Rettangolo 5">
            <a:extLst>
              <a:ext uri="{FF2B5EF4-FFF2-40B4-BE49-F238E27FC236}">
                <a16:creationId xmlns:a16="http://schemas.microsoft.com/office/drawing/2014/main" id="{A5D8107E-7ACE-1717-3C31-FBFC18DFF22E}"/>
              </a:ext>
            </a:extLst>
          </p:cNvPr>
          <p:cNvSpPr/>
          <p:nvPr/>
        </p:nvSpPr>
        <p:spPr>
          <a:xfrm>
            <a:off x="10382629" y="3816502"/>
            <a:ext cx="170544" cy="173538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9674483-A202-8E01-4038-00B1D949071A}"/>
              </a:ext>
            </a:extLst>
          </p:cNvPr>
          <p:cNvGrpSpPr/>
          <p:nvPr/>
        </p:nvGrpSpPr>
        <p:grpSpPr>
          <a:xfrm>
            <a:off x="4157820" y="2939241"/>
            <a:ext cx="4172579" cy="400110"/>
            <a:chOff x="4157820" y="2939241"/>
            <a:chExt cx="4172579" cy="400110"/>
          </a:xfrm>
        </p:grpSpPr>
        <p:cxnSp>
          <p:nvCxnSpPr>
            <p:cNvPr id="9" name="Connettore 2 8">
              <a:extLst>
                <a:ext uri="{FF2B5EF4-FFF2-40B4-BE49-F238E27FC236}">
                  <a16:creationId xmlns:a16="http://schemas.microsoft.com/office/drawing/2014/main" id="{6D04AC92-EF4E-3DEA-0F01-76998192D534}"/>
                </a:ext>
              </a:extLst>
            </p:cNvPr>
            <p:cNvCxnSpPr/>
            <p:nvPr/>
          </p:nvCxnSpPr>
          <p:spPr>
            <a:xfrm flipH="1">
              <a:off x="4157820" y="3139296"/>
              <a:ext cx="1581008" cy="0"/>
            </a:xfrm>
            <a:prstGeom prst="straightConnector1">
              <a:avLst/>
            </a:prstGeom>
            <a:ln w="130175">
              <a:solidFill>
                <a:schemeClr val="accent1">
                  <a:shade val="95000"/>
                  <a:satMod val="10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CasellaDiTesto 7">
              <a:extLst>
                <a:ext uri="{FF2B5EF4-FFF2-40B4-BE49-F238E27FC236}">
                  <a16:creationId xmlns:a16="http://schemas.microsoft.com/office/drawing/2014/main" id="{BCD9434E-8796-ADDC-5BBF-FDEC374B9449}"/>
                </a:ext>
              </a:extLst>
            </p:cNvPr>
            <p:cNvSpPr txBox="1"/>
            <p:nvPr/>
          </p:nvSpPr>
          <p:spPr>
            <a:xfrm>
              <a:off x="4821257" y="2939241"/>
              <a:ext cx="3509142" cy="40011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US" sz="2000" dirty="0"/>
                <a:t>ADD YOUR NAMES HERE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686902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3"/>
          <p:cNvSpPr>
            <a:spLocks noGrp="1"/>
          </p:cNvSpPr>
          <p:nvPr>
            <p:ph type="sldNum" idx="5"/>
          </p:nvPr>
        </p:nvSpPr>
        <p:spPr>
          <a:xfrm>
            <a:off x="8610480" y="6356520"/>
            <a:ext cx="2741400" cy="363240"/>
          </a:xfrm>
          <a:prstGeom prst="rect">
            <a:avLst/>
          </a:prstGeom>
        </p:spPr>
        <p:txBody>
          <a:bodyPr lIns="90000" tIns="45000" rIns="90000" bIns="4500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lnSpc>
                <a:spcPct val="100000"/>
              </a:lnSpc>
              <a:defRPr lang="en-US" sz="1200" b="0" strike="noStrike" kern="1200" spc="-1">
                <a:solidFill>
                  <a:srgbClr val="8B8B8B"/>
                </a:solidFill>
                <a:latin typeface="Calibri"/>
                <a:ea typeface="DejaVu Sans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7284E10-3CCF-4046-8C25-1C0B0E00DB40}" type="slidenum">
              <a:rPr lang="it-CH" smtClean="0"/>
              <a:pPr/>
              <a:t>15</a:t>
            </a:fld>
            <a:endParaRPr/>
          </a:p>
        </p:txBody>
      </p:sp>
      <p:sp>
        <p:nvSpPr>
          <p:cNvPr id="13" name="CustomShape 1">
            <a:extLst>
              <a:ext uri="{FF2B5EF4-FFF2-40B4-BE49-F238E27FC236}">
                <a16:creationId xmlns:a16="http://schemas.microsoft.com/office/drawing/2014/main" id="{F01A5E93-F7E5-F939-6692-638A187FD5FB}"/>
              </a:ext>
            </a:extLst>
          </p:cNvPr>
          <p:cNvSpPr/>
          <p:nvPr/>
        </p:nvSpPr>
        <p:spPr>
          <a:xfrm>
            <a:off x="1080" y="0"/>
            <a:ext cx="12190680" cy="1265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sz="4000" b="1" spc="-1" dirty="0">
                <a:solidFill>
                  <a:srgbClr val="000000"/>
                </a:solidFill>
                <a:latin typeface="Arial"/>
                <a:ea typeface="DejaVu Sans"/>
              </a:rPr>
              <a:t>Project wikis</a:t>
            </a:r>
            <a:endParaRPr lang="en-US" sz="4000" b="1" strike="noStrike" spc="-1" dirty="0">
              <a:solidFill>
                <a:srgbClr val="000000"/>
              </a:solidFill>
              <a:latin typeface="Arial"/>
              <a:ea typeface="DejaVu Sans"/>
            </a:endParaRPr>
          </a:p>
        </p:txBody>
      </p:sp>
      <p:cxnSp>
        <p:nvCxnSpPr>
          <p:cNvPr id="2" name="Connettore 2 1">
            <a:extLst>
              <a:ext uri="{FF2B5EF4-FFF2-40B4-BE49-F238E27FC236}">
                <a16:creationId xmlns:a16="http://schemas.microsoft.com/office/drawing/2014/main" id="{1CD3935C-F57C-C103-08EE-B931193E4BD9}"/>
              </a:ext>
            </a:extLst>
          </p:cNvPr>
          <p:cNvCxnSpPr>
            <a:cxnSpLocks/>
          </p:cNvCxnSpPr>
          <p:nvPr/>
        </p:nvCxnSpPr>
        <p:spPr>
          <a:xfrm flipH="1" flipV="1">
            <a:off x="8328848" y="3903271"/>
            <a:ext cx="2790256" cy="546809"/>
          </a:xfrm>
          <a:prstGeom prst="straightConnector1">
            <a:avLst/>
          </a:prstGeom>
          <a:ln w="984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Immagine 11" descr="Immagine che contiene testo, schermata&#10;&#10;Descrizione generata automaticamente">
            <a:extLst>
              <a:ext uri="{FF2B5EF4-FFF2-40B4-BE49-F238E27FC236}">
                <a16:creationId xmlns:a16="http://schemas.microsoft.com/office/drawing/2014/main" id="{8AFE85C4-C95A-A09F-B4FF-7C07E7EBF6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837" y="1143744"/>
            <a:ext cx="9648325" cy="5212776"/>
          </a:xfrm>
          <a:prstGeom prst="rect">
            <a:avLst/>
          </a:prstGeom>
        </p:spPr>
      </p:pic>
      <p:sp>
        <p:nvSpPr>
          <p:cNvPr id="6" name="Rettangolo 5">
            <a:extLst>
              <a:ext uri="{FF2B5EF4-FFF2-40B4-BE49-F238E27FC236}">
                <a16:creationId xmlns:a16="http://schemas.microsoft.com/office/drawing/2014/main" id="{A5D8107E-7ACE-1717-3C31-FBFC18DFF22E}"/>
              </a:ext>
            </a:extLst>
          </p:cNvPr>
          <p:cNvSpPr/>
          <p:nvPr/>
        </p:nvSpPr>
        <p:spPr>
          <a:xfrm>
            <a:off x="10382629" y="3816502"/>
            <a:ext cx="170544" cy="173538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C48E3909-1AFA-203B-83C6-9E36D7D902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080" y="1072572"/>
            <a:ext cx="10513800" cy="5680373"/>
          </a:xfrm>
          <a:prstGeom prst="rect">
            <a:avLst/>
          </a:prstGeom>
        </p:spPr>
      </p:pic>
      <p:grpSp>
        <p:nvGrpSpPr>
          <p:cNvPr id="15" name="Group 4">
            <a:extLst>
              <a:ext uri="{FF2B5EF4-FFF2-40B4-BE49-F238E27FC236}">
                <a16:creationId xmlns:a16="http://schemas.microsoft.com/office/drawing/2014/main" id="{1B1CAE17-6214-5388-5F09-5CCBAC952A49}"/>
              </a:ext>
            </a:extLst>
          </p:cNvPr>
          <p:cNvGrpSpPr/>
          <p:nvPr/>
        </p:nvGrpSpPr>
        <p:grpSpPr>
          <a:xfrm>
            <a:off x="4009293" y="3577940"/>
            <a:ext cx="4657965" cy="1028640"/>
            <a:chOff x="4009293" y="3577940"/>
            <a:chExt cx="4657965" cy="1028640"/>
          </a:xfrm>
        </p:grpSpPr>
        <p:sp>
          <p:nvSpPr>
            <p:cNvPr id="16" name="CasellaDiTesto 15">
              <a:extLst>
                <a:ext uri="{FF2B5EF4-FFF2-40B4-BE49-F238E27FC236}">
                  <a16:creationId xmlns:a16="http://schemas.microsoft.com/office/drawing/2014/main" id="{CAFE8CBF-016C-6C13-EB7D-13EA7906604C}"/>
                </a:ext>
              </a:extLst>
            </p:cNvPr>
            <p:cNvSpPr txBox="1"/>
            <p:nvPr/>
          </p:nvSpPr>
          <p:spPr>
            <a:xfrm>
              <a:off x="4009293" y="3577940"/>
              <a:ext cx="4657965" cy="40011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TA COMMENTS WILL APPEAR HERE</a:t>
              </a:r>
            </a:p>
          </p:txBody>
        </p:sp>
        <p:cxnSp>
          <p:nvCxnSpPr>
            <p:cNvPr id="17" name="Connettore 2 16">
              <a:extLst>
                <a:ext uri="{FF2B5EF4-FFF2-40B4-BE49-F238E27FC236}">
                  <a16:creationId xmlns:a16="http://schemas.microsoft.com/office/drawing/2014/main" id="{6CF3FDF9-099F-B9A1-BF4B-BAC25089A8C9}"/>
                </a:ext>
              </a:extLst>
            </p:cNvPr>
            <p:cNvCxnSpPr>
              <a:cxnSpLocks/>
            </p:cNvCxnSpPr>
            <p:nvPr/>
          </p:nvCxnSpPr>
          <p:spPr>
            <a:xfrm>
              <a:off x="6229641" y="3978050"/>
              <a:ext cx="0" cy="628530"/>
            </a:xfrm>
            <a:prstGeom prst="straightConnector1">
              <a:avLst/>
            </a:prstGeom>
            <a:ln w="111125">
              <a:solidFill>
                <a:schemeClr val="accent1">
                  <a:shade val="95000"/>
                  <a:satMod val="10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267701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3"/>
          <p:cNvSpPr>
            <a:spLocks noGrp="1"/>
          </p:cNvSpPr>
          <p:nvPr>
            <p:ph type="sldNum" idx="5"/>
          </p:nvPr>
        </p:nvSpPr>
        <p:spPr>
          <a:xfrm>
            <a:off x="8610480" y="6356520"/>
            <a:ext cx="2741400" cy="363240"/>
          </a:xfrm>
          <a:prstGeom prst="rect">
            <a:avLst/>
          </a:prstGeom>
        </p:spPr>
        <p:txBody>
          <a:bodyPr lIns="90000" tIns="45000" rIns="90000" bIns="4500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lnSpc>
                <a:spcPct val="100000"/>
              </a:lnSpc>
              <a:defRPr lang="en-US" sz="1200" b="0" strike="noStrike" kern="1200" spc="-1">
                <a:solidFill>
                  <a:srgbClr val="8B8B8B"/>
                </a:solidFill>
                <a:latin typeface="Calibri"/>
                <a:ea typeface="DejaVu Sans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7284E10-3CCF-4046-8C25-1C0B0E00DB40}" type="slidenum">
              <a:rPr lang="it-CH" smtClean="0"/>
              <a:pPr/>
              <a:t>16</a:t>
            </a:fld>
            <a:endParaRPr/>
          </a:p>
        </p:txBody>
      </p:sp>
      <p:sp>
        <p:nvSpPr>
          <p:cNvPr id="13" name="CustomShape 1">
            <a:extLst>
              <a:ext uri="{FF2B5EF4-FFF2-40B4-BE49-F238E27FC236}">
                <a16:creationId xmlns:a16="http://schemas.microsoft.com/office/drawing/2014/main" id="{F01A5E93-F7E5-F939-6692-638A187FD5FB}"/>
              </a:ext>
            </a:extLst>
          </p:cNvPr>
          <p:cNvSpPr/>
          <p:nvPr/>
        </p:nvSpPr>
        <p:spPr>
          <a:xfrm>
            <a:off x="1080" y="0"/>
            <a:ext cx="12190680" cy="1265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sz="4000" b="1" spc="-1" dirty="0">
                <a:solidFill>
                  <a:srgbClr val="000000"/>
                </a:solidFill>
                <a:latin typeface="Arial"/>
                <a:ea typeface="DejaVu Sans"/>
              </a:rPr>
              <a:t>Project wikis</a:t>
            </a:r>
            <a:endParaRPr lang="en-US" sz="4000" b="1" strike="noStrike" spc="-1" dirty="0">
              <a:solidFill>
                <a:srgbClr val="000000"/>
              </a:solidFill>
              <a:latin typeface="Arial"/>
              <a:ea typeface="DejaVu Sans"/>
            </a:endParaRPr>
          </a:p>
        </p:txBody>
      </p:sp>
      <p:cxnSp>
        <p:nvCxnSpPr>
          <p:cNvPr id="2" name="Connettore 2 1">
            <a:extLst>
              <a:ext uri="{FF2B5EF4-FFF2-40B4-BE49-F238E27FC236}">
                <a16:creationId xmlns:a16="http://schemas.microsoft.com/office/drawing/2014/main" id="{1CD3935C-F57C-C103-08EE-B931193E4BD9}"/>
              </a:ext>
            </a:extLst>
          </p:cNvPr>
          <p:cNvCxnSpPr>
            <a:cxnSpLocks/>
          </p:cNvCxnSpPr>
          <p:nvPr/>
        </p:nvCxnSpPr>
        <p:spPr>
          <a:xfrm flipH="1" flipV="1">
            <a:off x="8328848" y="3903271"/>
            <a:ext cx="2790256" cy="546809"/>
          </a:xfrm>
          <a:prstGeom prst="straightConnector1">
            <a:avLst/>
          </a:prstGeom>
          <a:ln w="984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magine 4" descr="Immagine che contiene testo, schermata&#10;&#10;Descrizione generata automaticamente">
            <a:extLst>
              <a:ext uri="{FF2B5EF4-FFF2-40B4-BE49-F238E27FC236}">
                <a16:creationId xmlns:a16="http://schemas.microsoft.com/office/drawing/2014/main" id="{B2AC117F-5670-A13A-3AF5-E5A33AF020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2" y="997123"/>
            <a:ext cx="10430335" cy="5628034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E682C4F8-CFB3-65C1-3CB7-5B07D438FC51}"/>
              </a:ext>
            </a:extLst>
          </p:cNvPr>
          <p:cNvSpPr txBox="1"/>
          <p:nvPr/>
        </p:nvSpPr>
        <p:spPr>
          <a:xfrm>
            <a:off x="880832" y="4450080"/>
            <a:ext cx="5620502" cy="95859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/>
              <a:t>We encourage creativity.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There is not a fixed scheme for the reports.</a:t>
            </a:r>
          </a:p>
        </p:txBody>
      </p:sp>
    </p:spTree>
    <p:extLst>
      <p:ext uri="{BB962C8B-B14F-4D97-AF65-F5344CB8AC3E}">
        <p14:creationId xmlns:p14="http://schemas.microsoft.com/office/powerpoint/2010/main" val="39094167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3"/>
          <p:cNvSpPr>
            <a:spLocks noGrp="1"/>
          </p:cNvSpPr>
          <p:nvPr>
            <p:ph type="sldNum" idx="5"/>
          </p:nvPr>
        </p:nvSpPr>
        <p:spPr>
          <a:xfrm>
            <a:off x="8610480" y="6356520"/>
            <a:ext cx="2741400" cy="363240"/>
          </a:xfrm>
          <a:prstGeom prst="rect">
            <a:avLst/>
          </a:prstGeom>
        </p:spPr>
        <p:txBody>
          <a:bodyPr lIns="90000" tIns="45000" rIns="90000" bIns="4500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lnSpc>
                <a:spcPct val="100000"/>
              </a:lnSpc>
              <a:defRPr lang="en-US" sz="1200" b="0" strike="noStrike" kern="1200" spc="-1">
                <a:solidFill>
                  <a:srgbClr val="8B8B8B"/>
                </a:solidFill>
                <a:latin typeface="Calibri"/>
                <a:ea typeface="DejaVu Sans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7284E10-3CCF-4046-8C25-1C0B0E00DB40}" type="slidenum">
              <a:rPr lang="it-CH" smtClean="0"/>
              <a:pPr/>
              <a:t>17</a:t>
            </a:fld>
            <a:endParaRPr/>
          </a:p>
        </p:txBody>
      </p:sp>
      <p:sp>
        <p:nvSpPr>
          <p:cNvPr id="13" name="CustomShape 1">
            <a:extLst>
              <a:ext uri="{FF2B5EF4-FFF2-40B4-BE49-F238E27FC236}">
                <a16:creationId xmlns:a16="http://schemas.microsoft.com/office/drawing/2014/main" id="{F01A5E93-F7E5-F939-6692-638A187FD5FB}"/>
              </a:ext>
            </a:extLst>
          </p:cNvPr>
          <p:cNvSpPr/>
          <p:nvPr/>
        </p:nvSpPr>
        <p:spPr>
          <a:xfrm>
            <a:off x="1080" y="0"/>
            <a:ext cx="12190680" cy="1265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sz="4000" b="1" spc="-1" dirty="0">
                <a:solidFill>
                  <a:srgbClr val="000000"/>
                </a:solidFill>
                <a:latin typeface="Arial"/>
                <a:ea typeface="DejaVu Sans"/>
              </a:rPr>
              <a:t>Project wikis</a:t>
            </a:r>
            <a:endParaRPr lang="en-US" sz="4000" b="1" strike="noStrike" spc="-1" dirty="0">
              <a:solidFill>
                <a:srgbClr val="000000"/>
              </a:solidFill>
              <a:latin typeface="Arial"/>
              <a:ea typeface="DejaVu Sans"/>
            </a:endParaRPr>
          </a:p>
        </p:txBody>
      </p:sp>
      <p:cxnSp>
        <p:nvCxnSpPr>
          <p:cNvPr id="2" name="Connettore 2 1">
            <a:extLst>
              <a:ext uri="{FF2B5EF4-FFF2-40B4-BE49-F238E27FC236}">
                <a16:creationId xmlns:a16="http://schemas.microsoft.com/office/drawing/2014/main" id="{1CD3935C-F57C-C103-08EE-B931193E4BD9}"/>
              </a:ext>
            </a:extLst>
          </p:cNvPr>
          <p:cNvCxnSpPr>
            <a:cxnSpLocks/>
          </p:cNvCxnSpPr>
          <p:nvPr/>
        </p:nvCxnSpPr>
        <p:spPr>
          <a:xfrm flipH="1" flipV="1">
            <a:off x="8328848" y="3903271"/>
            <a:ext cx="2790256" cy="546809"/>
          </a:xfrm>
          <a:prstGeom prst="straightConnector1">
            <a:avLst/>
          </a:prstGeom>
          <a:ln w="984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magine 4" descr="Immagine che contiene testo, schermata&#10;&#10;Descrizione generata automaticamente">
            <a:extLst>
              <a:ext uri="{FF2B5EF4-FFF2-40B4-BE49-F238E27FC236}">
                <a16:creationId xmlns:a16="http://schemas.microsoft.com/office/drawing/2014/main" id="{B2AC117F-5670-A13A-3AF5-E5A33AF020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2" y="997123"/>
            <a:ext cx="10430335" cy="5628034"/>
          </a:xfrm>
          <a:prstGeom prst="rect">
            <a:avLst/>
          </a:prstGeom>
        </p:spPr>
      </p:pic>
      <p:sp>
        <p:nvSpPr>
          <p:cNvPr id="3" name="Rettangolo 2">
            <a:extLst>
              <a:ext uri="{FF2B5EF4-FFF2-40B4-BE49-F238E27FC236}">
                <a16:creationId xmlns:a16="http://schemas.microsoft.com/office/drawing/2014/main" id="{FAEA800B-4620-CE4B-C754-317A3DD04EF6}"/>
              </a:ext>
            </a:extLst>
          </p:cNvPr>
          <p:cNvSpPr/>
          <p:nvPr/>
        </p:nvSpPr>
        <p:spPr>
          <a:xfrm flipV="1">
            <a:off x="7613072" y="1350817"/>
            <a:ext cx="450273" cy="367145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759A41D6-4799-298A-6C39-3D692C73CE64}"/>
              </a:ext>
            </a:extLst>
          </p:cNvPr>
          <p:cNvSpPr txBox="1"/>
          <p:nvPr/>
        </p:nvSpPr>
        <p:spPr>
          <a:xfrm>
            <a:off x="880832" y="4450080"/>
            <a:ext cx="5620502" cy="95859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/>
              <a:t>When you edit the page always make sure to add an informative update message.</a:t>
            </a:r>
          </a:p>
        </p:txBody>
      </p:sp>
    </p:spTree>
    <p:extLst>
      <p:ext uri="{BB962C8B-B14F-4D97-AF65-F5344CB8AC3E}">
        <p14:creationId xmlns:p14="http://schemas.microsoft.com/office/powerpoint/2010/main" val="19528010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3"/>
          <p:cNvSpPr>
            <a:spLocks noGrp="1"/>
          </p:cNvSpPr>
          <p:nvPr>
            <p:ph type="sldNum" idx="5"/>
          </p:nvPr>
        </p:nvSpPr>
        <p:spPr>
          <a:xfrm>
            <a:off x="8610480" y="6356520"/>
            <a:ext cx="2741400" cy="363240"/>
          </a:xfrm>
          <a:prstGeom prst="rect">
            <a:avLst/>
          </a:prstGeom>
        </p:spPr>
        <p:txBody>
          <a:bodyPr lIns="90000" tIns="45000" rIns="90000" bIns="4500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lnSpc>
                <a:spcPct val="100000"/>
              </a:lnSpc>
              <a:defRPr lang="en-US" sz="1200" b="0" strike="noStrike" kern="1200" spc="-1">
                <a:solidFill>
                  <a:srgbClr val="8B8B8B"/>
                </a:solidFill>
                <a:latin typeface="Calibri"/>
                <a:ea typeface="DejaVu Sans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7284E10-3CCF-4046-8C25-1C0B0E00DB40}" type="slidenum">
              <a:rPr lang="it-CH" smtClean="0"/>
              <a:pPr/>
              <a:t>18</a:t>
            </a:fld>
            <a:endParaRPr/>
          </a:p>
        </p:txBody>
      </p:sp>
      <p:sp>
        <p:nvSpPr>
          <p:cNvPr id="13" name="CustomShape 1">
            <a:extLst>
              <a:ext uri="{FF2B5EF4-FFF2-40B4-BE49-F238E27FC236}">
                <a16:creationId xmlns:a16="http://schemas.microsoft.com/office/drawing/2014/main" id="{F01A5E93-F7E5-F939-6692-638A187FD5FB}"/>
              </a:ext>
            </a:extLst>
          </p:cNvPr>
          <p:cNvSpPr/>
          <p:nvPr/>
        </p:nvSpPr>
        <p:spPr>
          <a:xfrm>
            <a:off x="1080" y="0"/>
            <a:ext cx="12190680" cy="1265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sz="40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Special assignments</a:t>
            </a:r>
          </a:p>
        </p:txBody>
      </p:sp>
      <p:cxnSp>
        <p:nvCxnSpPr>
          <p:cNvPr id="2" name="Connettore 2 1">
            <a:extLst>
              <a:ext uri="{FF2B5EF4-FFF2-40B4-BE49-F238E27FC236}">
                <a16:creationId xmlns:a16="http://schemas.microsoft.com/office/drawing/2014/main" id="{1CD3935C-F57C-C103-08EE-B931193E4BD9}"/>
              </a:ext>
            </a:extLst>
          </p:cNvPr>
          <p:cNvCxnSpPr>
            <a:cxnSpLocks/>
          </p:cNvCxnSpPr>
          <p:nvPr/>
        </p:nvCxnSpPr>
        <p:spPr>
          <a:xfrm flipH="1" flipV="1">
            <a:off x="8328848" y="3903271"/>
            <a:ext cx="2790256" cy="546809"/>
          </a:xfrm>
          <a:prstGeom prst="straightConnector1">
            <a:avLst/>
          </a:prstGeom>
          <a:ln w="984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magine 8" descr="Immagine che contiene testo, schermata&#10;&#10;Descrizione generata automaticamente">
            <a:extLst>
              <a:ext uri="{FF2B5EF4-FFF2-40B4-BE49-F238E27FC236}">
                <a16:creationId xmlns:a16="http://schemas.microsoft.com/office/drawing/2014/main" id="{62D3537F-0561-EBC0-B2D2-35F5CA6AA68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845" y="998721"/>
            <a:ext cx="9942310" cy="5357799"/>
          </a:xfrm>
          <a:prstGeom prst="rect">
            <a:avLst/>
          </a:prstGeom>
        </p:spPr>
      </p:pic>
      <p:sp>
        <p:nvSpPr>
          <p:cNvPr id="6" name="Rettangolo 5">
            <a:extLst>
              <a:ext uri="{FF2B5EF4-FFF2-40B4-BE49-F238E27FC236}">
                <a16:creationId xmlns:a16="http://schemas.microsoft.com/office/drawing/2014/main" id="{A5D8107E-7ACE-1717-3C31-FBFC18DFF22E}"/>
              </a:ext>
            </a:extLst>
          </p:cNvPr>
          <p:cNvSpPr/>
          <p:nvPr/>
        </p:nvSpPr>
        <p:spPr>
          <a:xfrm>
            <a:off x="9243391" y="2328647"/>
            <a:ext cx="1537251" cy="546809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C693C2A6-F57B-A3CB-BBCC-341999E81B53}"/>
              </a:ext>
            </a:extLst>
          </p:cNvPr>
          <p:cNvSpPr txBox="1"/>
          <p:nvPr/>
        </p:nvSpPr>
        <p:spPr>
          <a:xfrm>
            <a:off x="2686010" y="5659224"/>
            <a:ext cx="6387652" cy="40011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There are 3 groups focusing on special assignments.</a:t>
            </a:r>
          </a:p>
        </p:txBody>
      </p:sp>
    </p:spTree>
    <p:extLst>
      <p:ext uri="{BB962C8B-B14F-4D97-AF65-F5344CB8AC3E}">
        <p14:creationId xmlns:p14="http://schemas.microsoft.com/office/powerpoint/2010/main" val="14868994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 descr="Immagine che contiene testo, schermata&#10;&#10;Descrizione generata automaticamente">
            <a:extLst>
              <a:ext uri="{FF2B5EF4-FFF2-40B4-BE49-F238E27FC236}">
                <a16:creationId xmlns:a16="http://schemas.microsoft.com/office/drawing/2014/main" id="{A36DEA25-E8DB-72EB-FD9E-6001871886C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488" y="996891"/>
            <a:ext cx="10281024" cy="5561748"/>
          </a:xfrm>
          <a:prstGeom prst="rect">
            <a:avLst/>
          </a:prstGeom>
        </p:spPr>
      </p:pic>
      <p:sp>
        <p:nvSpPr>
          <p:cNvPr id="4" name="PlaceHolder 3"/>
          <p:cNvSpPr>
            <a:spLocks noGrp="1"/>
          </p:cNvSpPr>
          <p:nvPr>
            <p:ph type="sldNum" idx="5"/>
          </p:nvPr>
        </p:nvSpPr>
        <p:spPr>
          <a:xfrm>
            <a:off x="8610480" y="6356520"/>
            <a:ext cx="2741400" cy="363240"/>
          </a:xfrm>
          <a:prstGeom prst="rect">
            <a:avLst/>
          </a:prstGeom>
        </p:spPr>
        <p:txBody>
          <a:bodyPr lIns="90000" tIns="45000" rIns="90000" bIns="4500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lnSpc>
                <a:spcPct val="100000"/>
              </a:lnSpc>
              <a:defRPr lang="en-US" sz="1200" b="0" strike="noStrike" kern="1200" spc="-1">
                <a:solidFill>
                  <a:srgbClr val="8B8B8B"/>
                </a:solidFill>
                <a:latin typeface="Calibri"/>
                <a:ea typeface="DejaVu Sans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7284E10-3CCF-4046-8C25-1C0B0E00DB40}" type="slidenum">
              <a:rPr lang="it-CH" smtClean="0"/>
              <a:pPr/>
              <a:t>19</a:t>
            </a:fld>
            <a:endParaRPr/>
          </a:p>
        </p:txBody>
      </p:sp>
      <p:sp>
        <p:nvSpPr>
          <p:cNvPr id="13" name="CustomShape 1">
            <a:extLst>
              <a:ext uri="{FF2B5EF4-FFF2-40B4-BE49-F238E27FC236}">
                <a16:creationId xmlns:a16="http://schemas.microsoft.com/office/drawing/2014/main" id="{F01A5E93-F7E5-F939-6692-638A187FD5FB}"/>
              </a:ext>
            </a:extLst>
          </p:cNvPr>
          <p:cNvSpPr/>
          <p:nvPr/>
        </p:nvSpPr>
        <p:spPr>
          <a:xfrm>
            <a:off x="1080" y="0"/>
            <a:ext cx="12190680" cy="1265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sz="40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Nation discussions</a:t>
            </a:r>
          </a:p>
        </p:txBody>
      </p:sp>
      <p:cxnSp>
        <p:nvCxnSpPr>
          <p:cNvPr id="2" name="Connettore 2 1">
            <a:extLst>
              <a:ext uri="{FF2B5EF4-FFF2-40B4-BE49-F238E27FC236}">
                <a16:creationId xmlns:a16="http://schemas.microsoft.com/office/drawing/2014/main" id="{1CD3935C-F57C-C103-08EE-B931193E4BD9}"/>
              </a:ext>
            </a:extLst>
          </p:cNvPr>
          <p:cNvCxnSpPr>
            <a:cxnSpLocks/>
          </p:cNvCxnSpPr>
          <p:nvPr/>
        </p:nvCxnSpPr>
        <p:spPr>
          <a:xfrm flipH="1" flipV="1">
            <a:off x="8328848" y="3903271"/>
            <a:ext cx="2790256" cy="546809"/>
          </a:xfrm>
          <a:prstGeom prst="straightConnector1">
            <a:avLst/>
          </a:prstGeom>
          <a:ln w="984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ttangolo 5">
            <a:extLst>
              <a:ext uri="{FF2B5EF4-FFF2-40B4-BE49-F238E27FC236}">
                <a16:creationId xmlns:a16="http://schemas.microsoft.com/office/drawing/2014/main" id="{A5D8107E-7ACE-1717-3C31-FBFC18DFF22E}"/>
              </a:ext>
            </a:extLst>
          </p:cNvPr>
          <p:cNvSpPr/>
          <p:nvPr/>
        </p:nvSpPr>
        <p:spPr>
          <a:xfrm>
            <a:off x="9162160" y="3698128"/>
            <a:ext cx="1956944" cy="1127872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C693C2A6-F57B-A3CB-BBCC-341999E81B53}"/>
              </a:ext>
            </a:extLst>
          </p:cNvPr>
          <p:cNvSpPr txBox="1"/>
          <p:nvPr/>
        </p:nvSpPr>
        <p:spPr>
          <a:xfrm>
            <a:off x="955488" y="4970842"/>
            <a:ext cx="8206672" cy="95866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/>
              <a:t>One page per nation, intended for groups to </a:t>
            </a:r>
            <a:r>
              <a:rPr lang="en-US" sz="2000" b="1" dirty="0"/>
              <a:t>collaborate</a:t>
            </a:r>
            <a:r>
              <a:rPr lang="en-US" sz="2000" dirty="0"/>
              <a:t> and discuss about the nation they are all analyzing.</a:t>
            </a:r>
          </a:p>
        </p:txBody>
      </p:sp>
    </p:spTree>
    <p:extLst>
      <p:ext uri="{BB962C8B-B14F-4D97-AF65-F5344CB8AC3E}">
        <p14:creationId xmlns:p14="http://schemas.microsoft.com/office/powerpoint/2010/main" val="26843510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CustomShape 1"/>
          <p:cNvSpPr/>
          <p:nvPr/>
        </p:nvSpPr>
        <p:spPr>
          <a:xfrm>
            <a:off x="1080" y="137880"/>
            <a:ext cx="12190680" cy="132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sz="40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Nicola Lo Russo</a:t>
            </a:r>
            <a:endParaRPr lang="en-US" sz="4000" b="1" strike="noStrike" spc="-1" dirty="0"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>
          <a:xfrm>
            <a:off x="8610480" y="6356520"/>
            <a:ext cx="2741400" cy="363240"/>
          </a:xfrm>
          <a:prstGeom prst="rect">
            <a:avLst/>
          </a:prstGeom>
        </p:spPr>
        <p:txBody>
          <a:bodyPr lIns="90000" tIns="45000" rIns="90000" bIns="4500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lnSpc>
                <a:spcPct val="100000"/>
              </a:lnSpc>
              <a:defRPr lang="en-US" sz="1200" b="0" strike="noStrike" kern="1200" spc="-1">
                <a:solidFill>
                  <a:srgbClr val="8B8B8B"/>
                </a:solidFill>
                <a:latin typeface="Calibri"/>
                <a:ea typeface="DejaVu Sans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7284E10-3CCF-4046-8C25-1C0B0E00DB40}" type="slidenum">
              <a:rPr lang="it-CH" smtClean="0"/>
              <a:pPr/>
              <a:t>2</a:t>
            </a:fld>
            <a:endParaRPr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131EE956-2BBD-1EF8-FFCC-82FF4D8B0B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2507" y="3719999"/>
            <a:ext cx="2777504" cy="2777504"/>
          </a:xfrm>
          <a:prstGeom prst="rect">
            <a:avLst/>
          </a:prstGeom>
        </p:spPr>
      </p:pic>
      <p:pic>
        <p:nvPicPr>
          <p:cNvPr id="4" name="Immagine 3" descr="Immagine che contiene Viso umano, persona, vestiti, collo&#10;&#10;Descrizione generata automaticamente">
            <a:extLst>
              <a:ext uri="{FF2B5EF4-FFF2-40B4-BE49-F238E27FC236}">
                <a16:creationId xmlns:a16="http://schemas.microsoft.com/office/drawing/2014/main" id="{56489654-6AA9-24F6-AE3D-B460D78B8B8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248" r="18219" b="11164"/>
          <a:stretch/>
        </p:blipFill>
        <p:spPr>
          <a:xfrm>
            <a:off x="9104922" y="137880"/>
            <a:ext cx="3015912" cy="2998434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D710A635-067C-DA83-76A2-8118B78799FD}"/>
              </a:ext>
            </a:extLst>
          </p:cNvPr>
          <p:cNvSpPr txBox="1"/>
          <p:nvPr/>
        </p:nvSpPr>
        <p:spPr>
          <a:xfrm>
            <a:off x="723448" y="1548687"/>
            <a:ext cx="8381474" cy="20842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0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Computational Science and Engineering </a:t>
            </a:r>
            <a:r>
              <a:rPr lang="en-US" sz="3000" spc="-1" dirty="0">
                <a:solidFill>
                  <a:srgbClr val="000000"/>
                </a:solidFill>
                <a:latin typeface="Arial"/>
                <a:ea typeface="DejaVu Sans"/>
              </a:rPr>
              <a:t>student</a:t>
            </a:r>
          </a:p>
          <a:p>
            <a:pPr>
              <a:lnSpc>
                <a:spcPct val="150000"/>
              </a:lnSpc>
            </a:pPr>
            <a:r>
              <a:rPr lang="en-US" sz="3000" b="0" strike="noStrike" spc="-1" dirty="0">
                <a:solidFill>
                  <a:srgbClr val="000000"/>
                </a:solidFill>
                <a:latin typeface="Arial"/>
              </a:rPr>
              <a:t>Soccer Analytics student in 2022</a:t>
            </a:r>
          </a:p>
          <a:p>
            <a:pPr>
              <a:lnSpc>
                <a:spcPct val="150000"/>
              </a:lnSpc>
            </a:pPr>
            <a:r>
              <a:rPr lang="en-US" sz="3000" b="0" strike="noStrike" spc="-1" dirty="0">
                <a:solidFill>
                  <a:srgbClr val="000000"/>
                </a:solidFill>
                <a:latin typeface="Arial"/>
              </a:rPr>
              <a:t>Soccer Analytics TA since 2023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 descr="Immagine che contiene testo, schermata&#10;&#10;Descrizione generata automaticamente">
            <a:extLst>
              <a:ext uri="{FF2B5EF4-FFF2-40B4-BE49-F238E27FC236}">
                <a16:creationId xmlns:a16="http://schemas.microsoft.com/office/drawing/2014/main" id="{A36DEA25-E8DB-72EB-FD9E-6001871886C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488" y="996891"/>
            <a:ext cx="10281024" cy="5561748"/>
          </a:xfrm>
          <a:prstGeom prst="rect">
            <a:avLst/>
          </a:prstGeom>
        </p:spPr>
      </p:pic>
      <p:sp>
        <p:nvSpPr>
          <p:cNvPr id="4" name="PlaceHolder 3"/>
          <p:cNvSpPr>
            <a:spLocks noGrp="1"/>
          </p:cNvSpPr>
          <p:nvPr>
            <p:ph type="sldNum" idx="5"/>
          </p:nvPr>
        </p:nvSpPr>
        <p:spPr>
          <a:xfrm>
            <a:off x="8610480" y="6356520"/>
            <a:ext cx="2741400" cy="363240"/>
          </a:xfrm>
          <a:prstGeom prst="rect">
            <a:avLst/>
          </a:prstGeom>
        </p:spPr>
        <p:txBody>
          <a:bodyPr lIns="90000" tIns="45000" rIns="90000" bIns="4500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lnSpc>
                <a:spcPct val="100000"/>
              </a:lnSpc>
              <a:defRPr lang="en-US" sz="1200" b="0" strike="noStrike" kern="1200" spc="-1">
                <a:solidFill>
                  <a:srgbClr val="8B8B8B"/>
                </a:solidFill>
                <a:latin typeface="Calibri"/>
                <a:ea typeface="DejaVu Sans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7284E10-3CCF-4046-8C25-1C0B0E00DB40}" type="slidenum">
              <a:rPr lang="it-CH" smtClean="0"/>
              <a:pPr/>
              <a:t>20</a:t>
            </a:fld>
            <a:endParaRPr/>
          </a:p>
        </p:txBody>
      </p:sp>
      <p:sp>
        <p:nvSpPr>
          <p:cNvPr id="13" name="CustomShape 1">
            <a:extLst>
              <a:ext uri="{FF2B5EF4-FFF2-40B4-BE49-F238E27FC236}">
                <a16:creationId xmlns:a16="http://schemas.microsoft.com/office/drawing/2014/main" id="{F01A5E93-F7E5-F939-6692-638A187FD5FB}"/>
              </a:ext>
            </a:extLst>
          </p:cNvPr>
          <p:cNvSpPr/>
          <p:nvPr/>
        </p:nvSpPr>
        <p:spPr>
          <a:xfrm>
            <a:off x="1080" y="0"/>
            <a:ext cx="12190680" cy="1265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sz="40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Nation discussions</a:t>
            </a:r>
          </a:p>
        </p:txBody>
      </p:sp>
      <p:cxnSp>
        <p:nvCxnSpPr>
          <p:cNvPr id="2" name="Connettore 2 1">
            <a:extLst>
              <a:ext uri="{FF2B5EF4-FFF2-40B4-BE49-F238E27FC236}">
                <a16:creationId xmlns:a16="http://schemas.microsoft.com/office/drawing/2014/main" id="{1CD3935C-F57C-C103-08EE-B931193E4BD9}"/>
              </a:ext>
            </a:extLst>
          </p:cNvPr>
          <p:cNvCxnSpPr>
            <a:cxnSpLocks/>
          </p:cNvCxnSpPr>
          <p:nvPr/>
        </p:nvCxnSpPr>
        <p:spPr>
          <a:xfrm flipH="1" flipV="1">
            <a:off x="8328848" y="3903271"/>
            <a:ext cx="2790256" cy="546809"/>
          </a:xfrm>
          <a:prstGeom prst="straightConnector1">
            <a:avLst/>
          </a:prstGeom>
          <a:ln w="984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ttangolo 5">
            <a:extLst>
              <a:ext uri="{FF2B5EF4-FFF2-40B4-BE49-F238E27FC236}">
                <a16:creationId xmlns:a16="http://schemas.microsoft.com/office/drawing/2014/main" id="{A5D8107E-7ACE-1717-3C31-FBFC18DFF22E}"/>
              </a:ext>
            </a:extLst>
          </p:cNvPr>
          <p:cNvSpPr/>
          <p:nvPr/>
        </p:nvSpPr>
        <p:spPr>
          <a:xfrm>
            <a:off x="9162160" y="3698128"/>
            <a:ext cx="1956944" cy="1127872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C693C2A6-F57B-A3CB-BBCC-341999E81B53}"/>
              </a:ext>
            </a:extLst>
          </p:cNvPr>
          <p:cNvSpPr txBox="1"/>
          <p:nvPr/>
        </p:nvSpPr>
        <p:spPr>
          <a:xfrm>
            <a:off x="955489" y="4970842"/>
            <a:ext cx="5140512" cy="95866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/>
              <a:t>Groups related to Albania can all participate to the discussion in this page.</a:t>
            </a:r>
          </a:p>
        </p:txBody>
      </p:sp>
      <p:pic>
        <p:nvPicPr>
          <p:cNvPr id="7" name="Immagine 6" descr="Immagine che contiene testo, schermata&#10;&#10;Descrizione generata automaticamente">
            <a:extLst>
              <a:ext uri="{FF2B5EF4-FFF2-40B4-BE49-F238E27FC236}">
                <a16:creationId xmlns:a16="http://schemas.microsoft.com/office/drawing/2014/main" id="{CC164E91-ADE6-EE62-9090-780D5B152CD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10" t="35390" r="45828"/>
          <a:stretch/>
        </p:blipFill>
        <p:spPr>
          <a:xfrm>
            <a:off x="7039779" y="1164240"/>
            <a:ext cx="4501936" cy="5075616"/>
          </a:xfrm>
          <a:prstGeom prst="rect">
            <a:avLst/>
          </a:prstGeom>
        </p:spPr>
      </p:pic>
      <p:sp>
        <p:nvSpPr>
          <p:cNvPr id="9" name="Rettangolo 8">
            <a:extLst>
              <a:ext uri="{FF2B5EF4-FFF2-40B4-BE49-F238E27FC236}">
                <a16:creationId xmlns:a16="http://schemas.microsoft.com/office/drawing/2014/main" id="{CE6DD583-654F-03B9-545F-27D615B9555A}"/>
              </a:ext>
            </a:extLst>
          </p:cNvPr>
          <p:cNvSpPr/>
          <p:nvPr/>
        </p:nvSpPr>
        <p:spPr>
          <a:xfrm>
            <a:off x="9162160" y="2284273"/>
            <a:ext cx="576752" cy="282658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3A03D99B-85B1-A440-D60A-7B3BB0B10B41}"/>
              </a:ext>
            </a:extLst>
          </p:cNvPr>
          <p:cNvSpPr/>
          <p:nvPr/>
        </p:nvSpPr>
        <p:spPr>
          <a:xfrm>
            <a:off x="9162160" y="2576113"/>
            <a:ext cx="576752" cy="282658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66E11E87-9CC6-9011-F405-6570ECAB887D}"/>
              </a:ext>
            </a:extLst>
          </p:cNvPr>
          <p:cNvSpPr/>
          <p:nvPr/>
        </p:nvSpPr>
        <p:spPr>
          <a:xfrm>
            <a:off x="9147224" y="3223288"/>
            <a:ext cx="576752" cy="282658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87765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3"/>
          <p:cNvSpPr>
            <a:spLocks noGrp="1"/>
          </p:cNvSpPr>
          <p:nvPr>
            <p:ph type="sldNum" idx="5"/>
          </p:nvPr>
        </p:nvSpPr>
        <p:spPr>
          <a:xfrm>
            <a:off x="8610480" y="6356520"/>
            <a:ext cx="2741400" cy="363240"/>
          </a:xfrm>
          <a:prstGeom prst="rect">
            <a:avLst/>
          </a:prstGeom>
        </p:spPr>
        <p:txBody>
          <a:bodyPr lIns="90000" tIns="45000" rIns="90000" bIns="4500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lnSpc>
                <a:spcPct val="100000"/>
              </a:lnSpc>
              <a:defRPr lang="en-US" sz="1200" b="0" strike="noStrike" kern="1200" spc="-1">
                <a:solidFill>
                  <a:srgbClr val="8B8B8B"/>
                </a:solidFill>
                <a:latin typeface="Calibri"/>
                <a:ea typeface="DejaVu Sans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7284E10-3CCF-4046-8C25-1C0B0E00DB40}" type="slidenum">
              <a:rPr lang="it-CH" smtClean="0"/>
              <a:pPr/>
              <a:t>21</a:t>
            </a:fld>
            <a:endParaRPr/>
          </a:p>
        </p:txBody>
      </p:sp>
      <p:sp>
        <p:nvSpPr>
          <p:cNvPr id="13" name="CustomShape 1">
            <a:extLst>
              <a:ext uri="{FF2B5EF4-FFF2-40B4-BE49-F238E27FC236}">
                <a16:creationId xmlns:a16="http://schemas.microsoft.com/office/drawing/2014/main" id="{F01A5E93-F7E5-F939-6692-638A187FD5FB}"/>
              </a:ext>
            </a:extLst>
          </p:cNvPr>
          <p:cNvSpPr/>
          <p:nvPr/>
        </p:nvSpPr>
        <p:spPr>
          <a:xfrm>
            <a:off x="1080" y="0"/>
            <a:ext cx="12190680" cy="1265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sz="40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Snippets</a:t>
            </a:r>
          </a:p>
        </p:txBody>
      </p:sp>
      <p:cxnSp>
        <p:nvCxnSpPr>
          <p:cNvPr id="2" name="Connettore 2 1">
            <a:extLst>
              <a:ext uri="{FF2B5EF4-FFF2-40B4-BE49-F238E27FC236}">
                <a16:creationId xmlns:a16="http://schemas.microsoft.com/office/drawing/2014/main" id="{1CD3935C-F57C-C103-08EE-B931193E4BD9}"/>
              </a:ext>
            </a:extLst>
          </p:cNvPr>
          <p:cNvCxnSpPr>
            <a:cxnSpLocks/>
          </p:cNvCxnSpPr>
          <p:nvPr/>
        </p:nvCxnSpPr>
        <p:spPr>
          <a:xfrm flipH="1" flipV="1">
            <a:off x="8328848" y="3903271"/>
            <a:ext cx="2790256" cy="546809"/>
          </a:xfrm>
          <a:prstGeom prst="straightConnector1">
            <a:avLst/>
          </a:prstGeom>
          <a:ln w="984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magine 4" descr="Immagine che contiene testo, schermata, software, Pagina Web&#10;&#10;Descrizione generata automaticamente">
            <a:extLst>
              <a:ext uri="{FF2B5EF4-FFF2-40B4-BE49-F238E27FC236}">
                <a16:creationId xmlns:a16="http://schemas.microsoft.com/office/drawing/2014/main" id="{93DA2984-D04F-7D6A-ABCF-62C2494D38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0576" y="1121258"/>
            <a:ext cx="8420604" cy="4443971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B0E24918-6B5B-F51A-622B-522BC0E48E19}"/>
              </a:ext>
            </a:extLst>
          </p:cNvPr>
          <p:cNvSpPr txBox="1"/>
          <p:nvPr/>
        </p:nvSpPr>
        <p:spPr>
          <a:xfrm>
            <a:off x="3810051" y="4235162"/>
            <a:ext cx="6821373" cy="188199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You are </a:t>
            </a:r>
            <a:r>
              <a:rPr lang="en-US" sz="2000" b="1" dirty="0"/>
              <a:t>strongly encouraged </a:t>
            </a:r>
            <a:r>
              <a:rPr lang="en-US" sz="2000" dirty="0"/>
              <a:t>to share code snippets with your colleagues.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Everyone can use every snippet.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In your reports, add </a:t>
            </a:r>
            <a:r>
              <a:rPr lang="en-US" sz="2000" b="1" dirty="0"/>
              <a:t>source</a:t>
            </a:r>
            <a:r>
              <a:rPr lang="en-US" sz="2000" dirty="0"/>
              <a:t> to every snippet you use.</a:t>
            </a: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357F7111-0783-04A6-B6B2-097BCB41C290}"/>
              </a:ext>
            </a:extLst>
          </p:cNvPr>
          <p:cNvSpPr/>
          <p:nvPr/>
        </p:nvSpPr>
        <p:spPr>
          <a:xfrm>
            <a:off x="1600755" y="5023757"/>
            <a:ext cx="919288" cy="304800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73175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3"/>
          <p:cNvSpPr>
            <a:spLocks noGrp="1"/>
          </p:cNvSpPr>
          <p:nvPr>
            <p:ph type="sldNum" idx="5"/>
          </p:nvPr>
        </p:nvSpPr>
        <p:spPr>
          <a:xfrm>
            <a:off x="8610480" y="6356520"/>
            <a:ext cx="2741400" cy="363240"/>
          </a:xfrm>
          <a:prstGeom prst="rect">
            <a:avLst/>
          </a:prstGeom>
        </p:spPr>
        <p:txBody>
          <a:bodyPr lIns="90000" tIns="45000" rIns="90000" bIns="4500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lnSpc>
                <a:spcPct val="100000"/>
              </a:lnSpc>
              <a:defRPr lang="en-US" sz="1200" b="0" strike="noStrike" kern="1200" spc="-1">
                <a:solidFill>
                  <a:srgbClr val="8B8B8B"/>
                </a:solidFill>
                <a:latin typeface="Calibri"/>
                <a:ea typeface="DejaVu Sans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7284E10-3CCF-4046-8C25-1C0B0E00DB40}" type="slidenum">
              <a:rPr lang="it-CH" smtClean="0"/>
              <a:pPr/>
              <a:t>22</a:t>
            </a:fld>
            <a:endParaRPr/>
          </a:p>
        </p:txBody>
      </p:sp>
      <p:sp>
        <p:nvSpPr>
          <p:cNvPr id="13" name="CustomShape 1">
            <a:extLst>
              <a:ext uri="{FF2B5EF4-FFF2-40B4-BE49-F238E27FC236}">
                <a16:creationId xmlns:a16="http://schemas.microsoft.com/office/drawing/2014/main" id="{F01A5E93-F7E5-F939-6692-638A187FD5FB}"/>
              </a:ext>
            </a:extLst>
          </p:cNvPr>
          <p:cNvSpPr/>
          <p:nvPr/>
        </p:nvSpPr>
        <p:spPr>
          <a:xfrm>
            <a:off x="1080" y="0"/>
            <a:ext cx="12190680" cy="1265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sz="40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Snippets</a:t>
            </a:r>
          </a:p>
        </p:txBody>
      </p:sp>
      <p:cxnSp>
        <p:nvCxnSpPr>
          <p:cNvPr id="2" name="Connettore 2 1">
            <a:extLst>
              <a:ext uri="{FF2B5EF4-FFF2-40B4-BE49-F238E27FC236}">
                <a16:creationId xmlns:a16="http://schemas.microsoft.com/office/drawing/2014/main" id="{1CD3935C-F57C-C103-08EE-B931193E4BD9}"/>
              </a:ext>
            </a:extLst>
          </p:cNvPr>
          <p:cNvCxnSpPr>
            <a:cxnSpLocks/>
          </p:cNvCxnSpPr>
          <p:nvPr/>
        </p:nvCxnSpPr>
        <p:spPr>
          <a:xfrm flipH="1" flipV="1">
            <a:off x="8328848" y="3903271"/>
            <a:ext cx="2790256" cy="546809"/>
          </a:xfrm>
          <a:prstGeom prst="straightConnector1">
            <a:avLst/>
          </a:prstGeom>
          <a:ln w="984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B0E24918-6B5B-F51A-622B-522BC0E48E19}"/>
              </a:ext>
            </a:extLst>
          </p:cNvPr>
          <p:cNvSpPr txBox="1"/>
          <p:nvPr/>
        </p:nvSpPr>
        <p:spPr>
          <a:xfrm>
            <a:off x="926592" y="5698069"/>
            <a:ext cx="7402256" cy="40011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000" b="1" dirty="0"/>
              <a:t>Please give a description of the snippet when you add one!</a:t>
            </a:r>
          </a:p>
        </p:txBody>
      </p:sp>
      <p:pic>
        <p:nvPicPr>
          <p:cNvPr id="7" name="Immagine 6" descr="Immagine che contiene testo, ricevuta, schermata, linea&#10;&#10;Descrizione generata automaticamente">
            <a:extLst>
              <a:ext uri="{FF2B5EF4-FFF2-40B4-BE49-F238E27FC236}">
                <a16:creationId xmlns:a16="http://schemas.microsoft.com/office/drawing/2014/main" id="{9FF905D7-754B-6271-67D1-93A6117837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080" y="1062702"/>
            <a:ext cx="10513800" cy="4308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126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CustomShape 1"/>
          <p:cNvSpPr/>
          <p:nvPr/>
        </p:nvSpPr>
        <p:spPr>
          <a:xfrm>
            <a:off x="1320" y="24163"/>
            <a:ext cx="12190680" cy="1265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sz="4000" b="1" spc="-1" dirty="0">
                <a:solidFill>
                  <a:srgbClr val="000000"/>
                </a:solidFill>
                <a:latin typeface="Arial"/>
                <a:ea typeface="DejaVu Sans"/>
              </a:rPr>
              <a:t>Issues</a:t>
            </a:r>
            <a:endParaRPr lang="en-US" sz="4000" b="1" strike="noStrike" spc="-1" dirty="0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4" name="Immagine 3" descr="Immagine che contiene testo, schermata, software, Pagina Web&#10;&#10;Descrizione generata automaticamente">
            <a:extLst>
              <a:ext uri="{FF2B5EF4-FFF2-40B4-BE49-F238E27FC236}">
                <a16:creationId xmlns:a16="http://schemas.microsoft.com/office/drawing/2014/main" id="{A86D29BD-7DB9-7E11-8565-67BFFC3FF5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05" y="1289923"/>
            <a:ext cx="10600390" cy="4834637"/>
          </a:xfrm>
          <a:prstGeom prst="rect">
            <a:avLst/>
          </a:prstGeom>
        </p:spPr>
      </p:pic>
      <p:sp>
        <p:nvSpPr>
          <p:cNvPr id="223" name="CustomShape 3"/>
          <p:cNvSpPr/>
          <p:nvPr/>
        </p:nvSpPr>
        <p:spPr>
          <a:xfrm>
            <a:off x="795805" y="5101297"/>
            <a:ext cx="6534668" cy="1139243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90000" tIns="45000" rIns="90000" bIns="4500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0" strike="noStrike" spc="-1" dirty="0">
                <a:solidFill>
                  <a:schemeClr val="bg1"/>
                </a:solidFill>
                <a:latin typeface="Arial"/>
                <a:ea typeface="DejaVu Sans"/>
              </a:rPr>
              <a:t>Ask questions, report bugs, give feedbacks, …</a:t>
            </a:r>
            <a:br>
              <a:rPr lang="en-US" sz="2400" b="0" strike="noStrike" spc="-1" dirty="0">
                <a:solidFill>
                  <a:schemeClr val="bg1"/>
                </a:solidFill>
                <a:latin typeface="Arial"/>
                <a:ea typeface="DejaVu Sans"/>
              </a:rPr>
            </a:br>
            <a:r>
              <a:rPr lang="en-US" sz="2400" b="0" strike="noStrike" spc="-1" dirty="0">
                <a:solidFill>
                  <a:schemeClr val="bg1"/>
                </a:solidFill>
                <a:latin typeface="Arial"/>
                <a:ea typeface="DejaVu Sans"/>
              </a:rPr>
              <a:t>Better and more straightforward than emails</a:t>
            </a:r>
            <a:endParaRPr lang="en-US" sz="2400" b="0" strike="noStrike" spc="-1" dirty="0">
              <a:solidFill>
                <a:schemeClr val="bg1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>
          <a:xfrm>
            <a:off x="8610480" y="6356520"/>
            <a:ext cx="2741400" cy="363240"/>
          </a:xfrm>
          <a:prstGeom prst="rect">
            <a:avLst/>
          </a:prstGeom>
        </p:spPr>
        <p:txBody>
          <a:bodyPr lIns="90000" tIns="45000" rIns="90000" bIns="4500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lnSpc>
                <a:spcPct val="100000"/>
              </a:lnSpc>
              <a:defRPr lang="en-US" sz="1200" b="0" strike="noStrike" kern="1200" spc="-1">
                <a:solidFill>
                  <a:srgbClr val="8B8B8B"/>
                </a:solidFill>
                <a:latin typeface="Calibri"/>
                <a:ea typeface="DejaVu Sans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7284E10-3CCF-4046-8C25-1C0B0E00DB40}" type="slidenum">
              <a:rPr lang="it-CH" smtClean="0"/>
              <a:pPr/>
              <a:t>23</a:t>
            </a:fld>
            <a:endParaRPr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ED5A940B-4E9C-2732-6CD6-67DEE1BD6B1F}"/>
              </a:ext>
            </a:extLst>
          </p:cNvPr>
          <p:cNvSpPr/>
          <p:nvPr/>
        </p:nvSpPr>
        <p:spPr>
          <a:xfrm>
            <a:off x="934328" y="3124200"/>
            <a:ext cx="919288" cy="304800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64529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 descr="Immagine che contiene schermata, testo&#10;&#10;Descrizione generata automaticamente">
            <a:extLst>
              <a:ext uri="{FF2B5EF4-FFF2-40B4-BE49-F238E27FC236}">
                <a16:creationId xmlns:a16="http://schemas.microsoft.com/office/drawing/2014/main" id="{A27904F7-E9D2-B6F9-AAE9-FC10465A63B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2925" y="1151503"/>
            <a:ext cx="9826149" cy="5302025"/>
          </a:xfrm>
          <a:prstGeom prst="rect">
            <a:avLst/>
          </a:prstGeom>
        </p:spPr>
      </p:pic>
      <p:sp>
        <p:nvSpPr>
          <p:cNvPr id="220" name="CustomShape 1"/>
          <p:cNvSpPr/>
          <p:nvPr/>
        </p:nvSpPr>
        <p:spPr>
          <a:xfrm>
            <a:off x="1320" y="24163"/>
            <a:ext cx="12190680" cy="1265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sz="4000" b="1" spc="-1" dirty="0">
                <a:solidFill>
                  <a:srgbClr val="000000"/>
                </a:solidFill>
                <a:latin typeface="Arial"/>
                <a:ea typeface="DejaVu Sans"/>
              </a:rPr>
              <a:t>Issues</a:t>
            </a:r>
            <a:endParaRPr lang="en-US" sz="4000" b="1" strike="noStrike" spc="-1" dirty="0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>
          <a:xfrm>
            <a:off x="8610480" y="6356520"/>
            <a:ext cx="2741400" cy="363240"/>
          </a:xfrm>
          <a:prstGeom prst="rect">
            <a:avLst/>
          </a:prstGeom>
        </p:spPr>
        <p:txBody>
          <a:bodyPr lIns="90000" tIns="45000" rIns="90000" bIns="4500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lnSpc>
                <a:spcPct val="100000"/>
              </a:lnSpc>
              <a:defRPr lang="en-US" sz="1200" b="0" strike="noStrike" kern="1200" spc="-1">
                <a:solidFill>
                  <a:srgbClr val="8B8B8B"/>
                </a:solidFill>
                <a:latin typeface="Calibri"/>
                <a:ea typeface="DejaVu Sans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7284E10-3CCF-4046-8C25-1C0B0E00DB40}" type="slidenum">
              <a:rPr lang="it-CH" smtClean="0"/>
              <a:pPr/>
              <a:t>24</a:t>
            </a:fld>
            <a:endParaRPr/>
          </a:p>
        </p:txBody>
      </p:sp>
      <p:sp>
        <p:nvSpPr>
          <p:cNvPr id="7" name="CustomShape 3">
            <a:extLst>
              <a:ext uri="{FF2B5EF4-FFF2-40B4-BE49-F238E27FC236}">
                <a16:creationId xmlns:a16="http://schemas.microsoft.com/office/drawing/2014/main" id="{42CD69F7-FA6E-352D-3C58-6F8CB586F8E8}"/>
              </a:ext>
            </a:extLst>
          </p:cNvPr>
          <p:cNvSpPr/>
          <p:nvPr/>
        </p:nvSpPr>
        <p:spPr>
          <a:xfrm>
            <a:off x="5513719" y="2600082"/>
            <a:ext cx="4847465" cy="460211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spc="-1" dirty="0">
                <a:solidFill>
                  <a:schemeClr val="bg1"/>
                </a:solidFill>
                <a:latin typeface="Calibri"/>
              </a:rPr>
              <a:t>Add </a:t>
            </a:r>
            <a:r>
              <a:rPr lang="en-US" sz="2400" b="1" spc="-1" dirty="0">
                <a:solidFill>
                  <a:schemeClr val="bg1"/>
                </a:solidFill>
                <a:latin typeface="Calibri"/>
              </a:rPr>
              <a:t>i</a:t>
            </a:r>
            <a:r>
              <a:rPr lang="en-US" sz="2400" b="1" strike="noStrike" spc="-1" dirty="0">
                <a:solidFill>
                  <a:schemeClr val="bg1"/>
                </a:solidFill>
                <a:latin typeface="Calibri"/>
              </a:rPr>
              <a:t>nformative</a:t>
            </a:r>
            <a:r>
              <a:rPr lang="en-US" sz="2400" b="0" strike="noStrike" spc="-1" dirty="0">
                <a:solidFill>
                  <a:schemeClr val="bg1"/>
                </a:solidFill>
                <a:latin typeface="Calibri"/>
              </a:rPr>
              <a:t> title and description.</a:t>
            </a:r>
          </a:p>
        </p:txBody>
      </p:sp>
    </p:spTree>
    <p:extLst>
      <p:ext uri="{BB962C8B-B14F-4D97-AF65-F5344CB8AC3E}">
        <p14:creationId xmlns:p14="http://schemas.microsoft.com/office/powerpoint/2010/main" val="10002506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testo, schermata, numero&#10;&#10;Descrizione generata automaticamente">
            <a:extLst>
              <a:ext uri="{FF2B5EF4-FFF2-40B4-BE49-F238E27FC236}">
                <a16:creationId xmlns:a16="http://schemas.microsoft.com/office/drawing/2014/main" id="{CEC5460D-F7AC-434C-057F-CCA24181107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429" y="1023535"/>
            <a:ext cx="10543142" cy="5696225"/>
          </a:xfrm>
          <a:prstGeom prst="rect">
            <a:avLst/>
          </a:prstGeom>
        </p:spPr>
      </p:pic>
      <p:sp>
        <p:nvSpPr>
          <p:cNvPr id="220" name="CustomShape 1"/>
          <p:cNvSpPr/>
          <p:nvPr/>
        </p:nvSpPr>
        <p:spPr>
          <a:xfrm>
            <a:off x="1320" y="24163"/>
            <a:ext cx="12190680" cy="1265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sz="4000" b="1" spc="-1" dirty="0">
                <a:solidFill>
                  <a:srgbClr val="000000"/>
                </a:solidFill>
                <a:latin typeface="Arial"/>
                <a:ea typeface="DejaVu Sans"/>
              </a:rPr>
              <a:t>Issues: shortcut</a:t>
            </a:r>
            <a:endParaRPr lang="en-US" sz="4000" b="1" strike="noStrike" spc="-1" dirty="0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>
          <a:xfrm>
            <a:off x="8610480" y="6356520"/>
            <a:ext cx="2741400" cy="363240"/>
          </a:xfrm>
          <a:prstGeom prst="rect">
            <a:avLst/>
          </a:prstGeom>
        </p:spPr>
        <p:txBody>
          <a:bodyPr lIns="90000" tIns="45000" rIns="90000" bIns="4500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lnSpc>
                <a:spcPct val="100000"/>
              </a:lnSpc>
              <a:defRPr lang="en-US" sz="1200" b="0" strike="noStrike" kern="1200" spc="-1">
                <a:solidFill>
                  <a:srgbClr val="8B8B8B"/>
                </a:solidFill>
                <a:latin typeface="Calibri"/>
                <a:ea typeface="DejaVu Sans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7284E10-3CCF-4046-8C25-1C0B0E00DB40}" type="slidenum">
              <a:rPr lang="it-CH" smtClean="0"/>
              <a:pPr/>
              <a:t>25</a:t>
            </a:fld>
            <a:endParaRPr/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1D936024-E97F-EB6F-FE46-75D47851E76D}"/>
              </a:ext>
            </a:extLst>
          </p:cNvPr>
          <p:cNvSpPr/>
          <p:nvPr/>
        </p:nvSpPr>
        <p:spPr>
          <a:xfrm>
            <a:off x="9521536" y="5682064"/>
            <a:ext cx="919288" cy="520431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8" name="CustomShape 3">
            <a:extLst>
              <a:ext uri="{FF2B5EF4-FFF2-40B4-BE49-F238E27FC236}">
                <a16:creationId xmlns:a16="http://schemas.microsoft.com/office/drawing/2014/main" id="{B323D85C-17E3-FBDC-EDBC-D897858B9551}"/>
              </a:ext>
            </a:extLst>
          </p:cNvPr>
          <p:cNvSpPr/>
          <p:nvPr/>
        </p:nvSpPr>
        <p:spPr>
          <a:xfrm>
            <a:off x="5115322" y="4282545"/>
            <a:ext cx="5724616" cy="1141616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90000" tIns="45000" rIns="90000" bIns="4500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spc="-1" dirty="0">
                <a:solidFill>
                  <a:schemeClr val="bg1"/>
                </a:solidFill>
                <a:latin typeface="Calibri"/>
              </a:rPr>
              <a:t>Clicking here takes you directly to Issues. Use this shortcut!</a:t>
            </a:r>
            <a:endParaRPr lang="en-US" sz="2400" b="0" strike="noStrike" spc="-1" dirty="0">
              <a:solidFill>
                <a:schemeClr val="bg1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232527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CustomShape 1"/>
          <p:cNvSpPr/>
          <p:nvPr/>
        </p:nvSpPr>
        <p:spPr>
          <a:xfrm>
            <a:off x="1320" y="24163"/>
            <a:ext cx="12190680" cy="1265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sz="40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Material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>
          <a:xfrm>
            <a:off x="8610480" y="6356520"/>
            <a:ext cx="2741400" cy="363240"/>
          </a:xfrm>
          <a:prstGeom prst="rect">
            <a:avLst/>
          </a:prstGeom>
        </p:spPr>
        <p:txBody>
          <a:bodyPr lIns="90000" tIns="45000" rIns="90000" bIns="4500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lnSpc>
                <a:spcPct val="100000"/>
              </a:lnSpc>
              <a:defRPr lang="en-US" sz="1200" b="0" strike="noStrike" kern="1200" spc="-1">
                <a:solidFill>
                  <a:srgbClr val="8B8B8B"/>
                </a:solidFill>
                <a:latin typeface="Calibri"/>
                <a:ea typeface="DejaVu Sans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7284E10-3CCF-4046-8C25-1C0B0E00DB40}" type="slidenum">
              <a:rPr lang="it-CH" smtClean="0"/>
              <a:pPr/>
              <a:t>26</a:t>
            </a:fld>
            <a:endParaRPr/>
          </a:p>
        </p:txBody>
      </p:sp>
      <p:pic>
        <p:nvPicPr>
          <p:cNvPr id="3" name="Immagine 2" descr="Immagine che contiene testo, Sito Web, Pagina Web, Pubblicità online&#10;&#10;Descrizione generata automaticamente">
            <a:extLst>
              <a:ext uri="{FF2B5EF4-FFF2-40B4-BE49-F238E27FC236}">
                <a16:creationId xmlns:a16="http://schemas.microsoft.com/office/drawing/2014/main" id="{A323C320-DE8A-4722-2BCE-3BE1DE119EA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293" y="929206"/>
            <a:ext cx="10045414" cy="5427314"/>
          </a:xfrm>
          <a:prstGeom prst="rect">
            <a:avLst/>
          </a:prstGeom>
        </p:spPr>
      </p:pic>
      <p:sp>
        <p:nvSpPr>
          <p:cNvPr id="4" name="Rettangolo 3">
            <a:extLst>
              <a:ext uri="{FF2B5EF4-FFF2-40B4-BE49-F238E27FC236}">
                <a16:creationId xmlns:a16="http://schemas.microsoft.com/office/drawing/2014/main" id="{E915D48F-7EA2-EE9D-9F98-61E9D254B5F1}"/>
              </a:ext>
            </a:extLst>
          </p:cNvPr>
          <p:cNvSpPr/>
          <p:nvPr/>
        </p:nvSpPr>
        <p:spPr>
          <a:xfrm>
            <a:off x="9346808" y="3565133"/>
            <a:ext cx="1874186" cy="1623316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7" name="CustomShape 3">
            <a:extLst>
              <a:ext uri="{FF2B5EF4-FFF2-40B4-BE49-F238E27FC236}">
                <a16:creationId xmlns:a16="http://schemas.microsoft.com/office/drawing/2014/main" id="{42CD69F7-FA6E-352D-3C58-6F8CB586F8E8}"/>
              </a:ext>
            </a:extLst>
          </p:cNvPr>
          <p:cNvSpPr/>
          <p:nvPr/>
        </p:nvSpPr>
        <p:spPr>
          <a:xfrm>
            <a:off x="5815075" y="5312273"/>
            <a:ext cx="5111230" cy="460211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spc="-1" dirty="0">
                <a:solidFill>
                  <a:schemeClr val="bg1"/>
                </a:solidFill>
                <a:latin typeface="Calibri"/>
              </a:rPr>
              <a:t>Resources and materials are listed here</a:t>
            </a:r>
            <a:endParaRPr lang="en-US" sz="2400" b="0" strike="noStrike" spc="-1" dirty="0">
              <a:solidFill>
                <a:schemeClr val="bg1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359330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CustomShape 1"/>
          <p:cNvSpPr/>
          <p:nvPr/>
        </p:nvSpPr>
        <p:spPr>
          <a:xfrm>
            <a:off x="0" y="-415023"/>
            <a:ext cx="12189960" cy="1461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 fontScale="98333"/>
          </a:bodyPr>
          <a:lstStyle/>
          <a:p>
            <a:pPr algn="ctr" defTabSz="914400">
              <a:lnSpc>
                <a:spcPct val="170000"/>
              </a:lnSpc>
            </a:pPr>
            <a:r>
              <a:rPr lang="en-US" sz="54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Start</a:t>
            </a:r>
            <a:endParaRPr lang="it-IT" sz="5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3" name="PlaceHolder 1"/>
          <p:cNvSpPr>
            <a:spLocks noGrp="1"/>
          </p:cNvSpPr>
          <p:nvPr>
            <p:ph type="sldNum" idx="44"/>
          </p:nvPr>
        </p:nvSpPr>
        <p:spPr>
          <a:xfrm>
            <a:off x="8610480" y="6356520"/>
            <a:ext cx="2741040" cy="3628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en-US" sz="1200" b="0" strike="noStrike" spc="-1">
                <a:solidFill>
                  <a:srgbClr val="8B8B8B"/>
                </a:solidFill>
                <a:latin typeface="Calibri"/>
                <a:ea typeface="DejaVu San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AF50BCD3-9EA7-4E8F-AF86-1CCF4BD20C6C}" type="slidenum">
              <a:rPr lang="en-US" sz="1200" b="0" strike="noStrike" spc="-1">
                <a:solidFill>
                  <a:srgbClr val="8B8B8B"/>
                </a:solidFill>
                <a:latin typeface="Calibri"/>
                <a:ea typeface="DejaVu Sans"/>
              </a:rPr>
              <a:t>27</a:t>
            </a:fld>
            <a:endParaRPr lang="it-IT" sz="1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4" name="TextBox 1"/>
          <p:cNvSpPr/>
          <p:nvPr/>
        </p:nvSpPr>
        <p:spPr>
          <a:xfrm>
            <a:off x="798300" y="922904"/>
            <a:ext cx="10593360" cy="5192275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50000"/>
              </a:lnSpc>
              <a:buClr>
                <a:srgbClr val="000000"/>
              </a:buClr>
            </a:pPr>
            <a:r>
              <a:rPr lang="en-US" sz="2800" b="0" strike="noStrike" spc="-1" dirty="0">
                <a:solidFill>
                  <a:schemeClr val="dk1"/>
                </a:solidFill>
                <a:latin typeface="Arial"/>
                <a:ea typeface="DejaVu Sans"/>
              </a:rPr>
              <a:t>Python installation: </a:t>
            </a:r>
            <a:r>
              <a:rPr lang="en-US" sz="2800" b="0" u="sng" strike="noStrike" spc="-1" dirty="0">
                <a:solidFill>
                  <a:schemeClr val="dk1"/>
                </a:solidFill>
                <a:uFillTx/>
                <a:latin typeface="Arial"/>
                <a:ea typeface="DejaVu Sans"/>
                <a:hlinkClick r:id="rId3"/>
              </a:rPr>
              <a:t>https://www.python.org/downloads</a:t>
            </a:r>
            <a:endParaRPr lang="it-IT" sz="2800" b="0" strike="noStrike" spc="-1" dirty="0">
              <a:solidFill>
                <a:srgbClr val="000000"/>
              </a:solidFill>
              <a:latin typeface="Calibri"/>
            </a:endParaRPr>
          </a:p>
          <a:p>
            <a:pPr defTabSz="914400">
              <a:lnSpc>
                <a:spcPct val="150000"/>
              </a:lnSpc>
              <a:buClr>
                <a:srgbClr val="000000"/>
              </a:buClr>
            </a:pPr>
            <a:r>
              <a:rPr lang="en-US" sz="2800" b="0" strike="noStrike" spc="-1" dirty="0">
                <a:solidFill>
                  <a:schemeClr val="dk1"/>
                </a:solidFill>
                <a:latin typeface="Arial"/>
                <a:ea typeface="DejaVu Sans"/>
              </a:rPr>
              <a:t>In the “First Practical Session” folder, open Terminal/PowerShell:</a:t>
            </a:r>
            <a:endParaRPr lang="it-IT" sz="2800" b="0" strike="noStrike" spc="-1" dirty="0">
              <a:solidFill>
                <a:srgbClr val="000000"/>
              </a:solidFill>
              <a:latin typeface="Calibri"/>
            </a:endParaRPr>
          </a:p>
          <a:p>
            <a:pPr lvl="1" defTabSz="914400">
              <a:lnSpc>
                <a:spcPct val="150000"/>
              </a:lnSpc>
              <a:buClr>
                <a:srgbClr val="000000"/>
              </a:buClr>
            </a:pPr>
            <a:r>
              <a:rPr lang="en-US" sz="2800" b="0" strike="noStrike" spc="-1" dirty="0">
                <a:solidFill>
                  <a:schemeClr val="dk1"/>
                </a:solidFill>
                <a:latin typeface="Arial"/>
                <a:ea typeface="DejaVu Sans"/>
              </a:rPr>
              <a:t>Install </a:t>
            </a:r>
            <a:r>
              <a:rPr lang="en-US" sz="2800" b="0" strike="noStrike" spc="-1" dirty="0">
                <a:solidFill>
                  <a:schemeClr val="dk1"/>
                </a:solidFill>
                <a:latin typeface="Arial"/>
                <a:ea typeface="DejaVu Sans"/>
                <a:hlinkClick r:id="rId4"/>
              </a:rPr>
              <a:t>pipenv</a:t>
            </a:r>
            <a:r>
              <a:rPr lang="en-US" sz="2800" b="0" strike="noStrike" spc="-1" dirty="0">
                <a:solidFill>
                  <a:schemeClr val="dk1"/>
                </a:solidFill>
                <a:latin typeface="Arial"/>
                <a:ea typeface="DejaVu Sans"/>
              </a:rPr>
              <a:t> (virtual environment):</a:t>
            </a:r>
            <a:endParaRPr lang="it-IT" sz="2800" b="0" strike="noStrike" spc="-1" dirty="0">
              <a:solidFill>
                <a:srgbClr val="000000"/>
              </a:solidFill>
              <a:latin typeface="Calibri"/>
            </a:endParaRPr>
          </a:p>
          <a:p>
            <a:pPr marL="914400" defTabSz="914400">
              <a:lnSpc>
                <a:spcPct val="150000"/>
              </a:lnSpc>
            </a:pPr>
            <a:r>
              <a:rPr lang="en-US" sz="2800" b="0" strike="noStrike" spc="-1" dirty="0">
                <a:solidFill>
                  <a:schemeClr val="dk1"/>
                </a:solidFill>
                <a:latin typeface="Consolas" panose="020B0609020204030204" pitchFamily="49" charset="0"/>
                <a:ea typeface="DejaVu Sans"/>
              </a:rPr>
              <a:t>pip install pipenv</a:t>
            </a:r>
            <a:endParaRPr lang="it-IT" sz="2800" b="0" strike="noStrike" spc="-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1" defTabSz="914400">
              <a:lnSpc>
                <a:spcPct val="150000"/>
              </a:lnSpc>
              <a:buClr>
                <a:srgbClr val="000000"/>
              </a:buClr>
            </a:pPr>
            <a:r>
              <a:rPr lang="en-US" sz="2800" b="0" strike="noStrike" spc="-1" dirty="0">
                <a:solidFill>
                  <a:schemeClr val="dk1"/>
                </a:solidFill>
                <a:latin typeface="Arial"/>
                <a:ea typeface="DejaVu Sans"/>
              </a:rPr>
              <a:t>Install the required Python Packages:</a:t>
            </a:r>
            <a:endParaRPr lang="it-IT" sz="2800" b="0" strike="noStrike" spc="-1" dirty="0">
              <a:solidFill>
                <a:srgbClr val="000000"/>
              </a:solidFill>
              <a:latin typeface="Calibri"/>
            </a:endParaRPr>
          </a:p>
          <a:p>
            <a:pPr marL="914400" defTabSz="914400">
              <a:lnSpc>
                <a:spcPct val="150000"/>
              </a:lnSpc>
            </a:pPr>
            <a:r>
              <a:rPr lang="en-US" sz="2800" b="0" strike="noStrike" spc="-1" dirty="0">
                <a:solidFill>
                  <a:schemeClr val="dk1"/>
                </a:solidFill>
                <a:latin typeface="Consolas" panose="020B0609020204030204" pitchFamily="49" charset="0"/>
                <a:ea typeface="DejaVu Sans"/>
              </a:rPr>
              <a:t>pipenv install</a:t>
            </a:r>
            <a:endParaRPr lang="it-IT" sz="2800" b="0" strike="noStrike" spc="-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1" defTabSz="914400">
              <a:lnSpc>
                <a:spcPct val="150000"/>
              </a:lnSpc>
              <a:buClr>
                <a:srgbClr val="000000"/>
              </a:buClr>
            </a:pPr>
            <a:r>
              <a:rPr lang="en-US" sz="2800" b="0" strike="noStrike" spc="-1" dirty="0">
                <a:solidFill>
                  <a:schemeClr val="dk1"/>
                </a:solidFill>
                <a:latin typeface="Arial"/>
                <a:ea typeface="DejaVu Sans"/>
              </a:rPr>
              <a:t>Open </a:t>
            </a:r>
            <a:r>
              <a:rPr lang="en-US" sz="2800" b="0" strike="noStrike" spc="-1" dirty="0" err="1">
                <a:solidFill>
                  <a:schemeClr val="dk1"/>
                </a:solidFill>
                <a:latin typeface="Arial"/>
                <a:ea typeface="DejaVu Sans"/>
              </a:rPr>
              <a:t>Jupyter</a:t>
            </a:r>
            <a:r>
              <a:rPr lang="en-US" sz="2800" b="0" strike="noStrike" spc="-1" dirty="0">
                <a:solidFill>
                  <a:schemeClr val="dk1"/>
                </a:solidFill>
                <a:latin typeface="Arial"/>
                <a:ea typeface="DejaVu Sans"/>
              </a:rPr>
              <a:t> Notebook:</a:t>
            </a:r>
            <a:endParaRPr lang="it-IT" sz="2800" b="0" strike="noStrike" spc="-1" dirty="0">
              <a:solidFill>
                <a:srgbClr val="000000"/>
              </a:solidFill>
              <a:latin typeface="Calibri"/>
            </a:endParaRPr>
          </a:p>
          <a:p>
            <a:pPr marL="457200" defTabSz="914400">
              <a:lnSpc>
                <a:spcPct val="150000"/>
              </a:lnSpc>
            </a:pPr>
            <a:r>
              <a:rPr lang="en-US" sz="2800" b="0" strike="noStrike" spc="-1" dirty="0">
                <a:solidFill>
                  <a:schemeClr val="dk1"/>
                </a:solidFill>
                <a:latin typeface="Consolas" panose="020B0609020204030204" pitchFamily="49" charset="0"/>
                <a:ea typeface="DejaVu Sans"/>
              </a:rPr>
              <a:t>	pipenv run </a:t>
            </a:r>
            <a:r>
              <a:rPr lang="en-US" sz="2800" b="0" strike="noStrike" spc="-1" dirty="0" err="1">
                <a:solidFill>
                  <a:schemeClr val="dk1"/>
                </a:solidFill>
                <a:latin typeface="Consolas" panose="020B0609020204030204" pitchFamily="49" charset="0"/>
                <a:ea typeface="DejaVu Sans"/>
              </a:rPr>
              <a:t>jupyter</a:t>
            </a:r>
            <a:r>
              <a:rPr lang="en-US" sz="2800" b="0" strike="noStrike" spc="-1" dirty="0">
                <a:solidFill>
                  <a:schemeClr val="dk1"/>
                </a:solidFill>
                <a:latin typeface="Consolas" panose="020B0609020204030204" pitchFamily="49" charset="0"/>
                <a:ea typeface="DejaVu Sans"/>
              </a:rPr>
              <a:t> notebook</a:t>
            </a:r>
            <a:endParaRPr lang="it-IT" sz="2800" b="0" strike="noStrike" spc="-1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CustomShape 1"/>
          <p:cNvSpPr/>
          <p:nvPr/>
        </p:nvSpPr>
        <p:spPr>
          <a:xfrm>
            <a:off x="0" y="2766240"/>
            <a:ext cx="12190320" cy="132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sz="72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Video extraction</a:t>
            </a:r>
            <a:endParaRPr lang="en-US" sz="7200" b="0" strike="noStrike" spc="-1" dirty="0"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>
          <a:xfrm>
            <a:off x="8610480" y="6356520"/>
            <a:ext cx="2741040" cy="3628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defPPr>
              <a:defRPr lang="it-CH"/>
            </a:defPPr>
            <a:lvl1pPr marL="0" indent="0" algn="r" defTabSz="914400" rtl="0" eaLnBrk="1" latinLnBrk="0" hangingPunct="1">
              <a:lnSpc>
                <a:spcPct val="100000"/>
              </a:lnSpc>
              <a:buNone/>
              <a:defRPr lang="en-US" sz="1200" b="0" strike="noStrike" kern="1200" spc="-1">
                <a:solidFill>
                  <a:srgbClr val="8B8B8B"/>
                </a:solidFill>
                <a:latin typeface="Calibri"/>
                <a:ea typeface="DejaVu Sans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7284E10-3CCF-4046-8C25-1C0B0E00DB40}" type="slidenum">
              <a:rPr lang="it-CH" smtClean="0"/>
              <a:pPr/>
              <a:t>28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652089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CustomShape 1"/>
          <p:cNvSpPr/>
          <p:nvPr/>
        </p:nvSpPr>
        <p:spPr>
          <a:xfrm>
            <a:off x="0" y="286200"/>
            <a:ext cx="12190680" cy="132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sz="40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Video extraction</a:t>
            </a:r>
            <a:endParaRPr lang="en-US" sz="4000" b="1" strike="noStrike" spc="-1" dirty="0">
              <a:latin typeface="Calibri"/>
            </a:endParaRPr>
          </a:p>
        </p:txBody>
      </p:sp>
      <p:sp>
        <p:nvSpPr>
          <p:cNvPr id="312" name="TextShape 3"/>
          <p:cNvSpPr txBox="1"/>
          <p:nvPr/>
        </p:nvSpPr>
        <p:spPr>
          <a:xfrm>
            <a:off x="8610480" y="6356520"/>
            <a:ext cx="2741400" cy="3632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</a:pPr>
            <a:fld id="{EE666A70-6835-4E85-A5A9-0B0AAA295C80}" type="slidenum">
              <a:rPr lang="en-US" sz="1200" b="0" strike="noStrike" spc="-1">
                <a:solidFill>
                  <a:srgbClr val="8B8B8B"/>
                </a:solidFill>
                <a:latin typeface="Calibri"/>
                <a:ea typeface="DejaVu Sans"/>
              </a:rPr>
              <a:t>29</a:t>
            </a:fld>
            <a:endParaRPr lang="en-US" sz="1200" b="0" strike="noStrike" spc="-1">
              <a:latin typeface="Calibri"/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BAAA7C7A-F851-85B0-A80F-96CFDFE01185}"/>
              </a:ext>
            </a:extLst>
          </p:cNvPr>
          <p:cNvSpPr txBox="1"/>
          <p:nvPr/>
        </p:nvSpPr>
        <p:spPr>
          <a:xfrm>
            <a:off x="629698" y="1541418"/>
            <a:ext cx="1072218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You can make use of the folder “</a:t>
            </a:r>
            <a:r>
              <a:rPr lang="en-US" sz="3200" dirty="0" err="1"/>
              <a:t>eventvideo</a:t>
            </a:r>
            <a:r>
              <a:rPr lang="en-US" sz="3200" dirty="0"/>
              <a:t>” to extract </a:t>
            </a:r>
            <a:r>
              <a:rPr lang="en-US" sz="3200" b="1" dirty="0"/>
              <a:t>short</a:t>
            </a:r>
            <a:r>
              <a:rPr lang="en-US" sz="3200" dirty="0"/>
              <a:t> videos for your analyses.</a:t>
            </a:r>
          </a:p>
          <a:p>
            <a:endParaRPr lang="en-US" sz="3200" dirty="0"/>
          </a:p>
          <a:p>
            <a:r>
              <a:rPr lang="en-US" sz="3200" dirty="0"/>
              <a:t>Follow the instructions in the README file.</a:t>
            </a:r>
          </a:p>
          <a:p>
            <a:endParaRPr lang="en-US" sz="3200" dirty="0"/>
          </a:p>
          <a:p>
            <a:r>
              <a:rPr lang="en-US" sz="3200" dirty="0"/>
              <a:t>Tested in Linux/Windows and some Mac.</a:t>
            </a:r>
          </a:p>
        </p:txBody>
      </p:sp>
      <p:pic>
        <p:nvPicPr>
          <p:cNvPr id="3" name="Immagine 2" descr="Immagine che contiene testo, Carattere, schermata, bianco&#10;&#10;Descrizione generata automaticamente">
            <a:extLst>
              <a:ext uri="{FF2B5EF4-FFF2-40B4-BE49-F238E27FC236}">
                <a16:creationId xmlns:a16="http://schemas.microsoft.com/office/drawing/2014/main" id="{A3652C64-6B43-9C57-316E-F9A0BCAAEA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6623" y="4786310"/>
            <a:ext cx="4710629" cy="1570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2916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CustomShape 1"/>
          <p:cNvSpPr/>
          <p:nvPr/>
        </p:nvSpPr>
        <p:spPr>
          <a:xfrm>
            <a:off x="1080" y="137880"/>
            <a:ext cx="12190680" cy="132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sz="40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Confidentiality Agreement</a:t>
            </a:r>
            <a:endParaRPr lang="en-US" sz="4000" b="1" strike="noStrike" spc="-1" dirty="0"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>
          <a:xfrm>
            <a:off x="8610480" y="6356520"/>
            <a:ext cx="2741400" cy="363240"/>
          </a:xfrm>
          <a:prstGeom prst="rect">
            <a:avLst/>
          </a:prstGeom>
        </p:spPr>
        <p:txBody>
          <a:bodyPr lIns="90000" tIns="45000" rIns="90000" bIns="4500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lnSpc>
                <a:spcPct val="100000"/>
              </a:lnSpc>
              <a:defRPr lang="en-US" sz="1200" b="0" strike="noStrike" kern="1200" spc="-1">
                <a:solidFill>
                  <a:srgbClr val="8B8B8B"/>
                </a:solidFill>
                <a:latin typeface="Calibri"/>
                <a:ea typeface="DejaVu Sans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7284E10-3CCF-4046-8C25-1C0B0E00DB40}" type="slidenum">
              <a:rPr lang="it-CH" smtClean="0"/>
              <a:pPr/>
              <a:t>3</a:t>
            </a:fld>
            <a:endParaRPr/>
          </a:p>
        </p:txBody>
      </p:sp>
      <p:pic>
        <p:nvPicPr>
          <p:cNvPr id="7" name="Immagine 6" descr="Immagine che contiene testo, Pagina Web, Sito Web, Carattere&#10;&#10;Descrizione generata automaticamente">
            <a:extLst>
              <a:ext uri="{FF2B5EF4-FFF2-40B4-BE49-F238E27FC236}">
                <a16:creationId xmlns:a16="http://schemas.microsoft.com/office/drawing/2014/main" id="{86E12E21-DBD7-F280-69E6-BABC4747E1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228" y="1222054"/>
            <a:ext cx="9839543" cy="5316086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8B35B977-88C2-0BF8-2788-456A425F1889}"/>
              </a:ext>
            </a:extLst>
          </p:cNvPr>
          <p:cNvSpPr txBox="1"/>
          <p:nvPr/>
        </p:nvSpPr>
        <p:spPr>
          <a:xfrm>
            <a:off x="5672138" y="2821291"/>
            <a:ext cx="5679742" cy="6463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Please agree to it on Moodle. Otherwise you and your group won’t have access to the data.</a:t>
            </a:r>
          </a:p>
        </p:txBody>
      </p:sp>
    </p:spTree>
    <p:extLst>
      <p:ext uri="{BB962C8B-B14F-4D97-AF65-F5344CB8AC3E}">
        <p14:creationId xmlns:p14="http://schemas.microsoft.com/office/powerpoint/2010/main" val="26846850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CustomShape 1"/>
          <p:cNvSpPr/>
          <p:nvPr/>
        </p:nvSpPr>
        <p:spPr>
          <a:xfrm>
            <a:off x="0" y="161021"/>
            <a:ext cx="12190680" cy="132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sz="40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Video extraction</a:t>
            </a:r>
            <a:endParaRPr lang="en-US" sz="4000" b="1" strike="noStrike" spc="-1" dirty="0">
              <a:latin typeface="Calibri"/>
            </a:endParaRPr>
          </a:p>
        </p:txBody>
      </p:sp>
      <p:sp>
        <p:nvSpPr>
          <p:cNvPr id="312" name="TextShape 3"/>
          <p:cNvSpPr txBox="1"/>
          <p:nvPr/>
        </p:nvSpPr>
        <p:spPr>
          <a:xfrm>
            <a:off x="8610480" y="6356520"/>
            <a:ext cx="2741400" cy="3632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</a:pPr>
            <a:fld id="{EE666A70-6835-4E85-A5A9-0B0AAA295C80}" type="slidenum">
              <a:rPr lang="en-US" sz="1200" b="0" strike="noStrike" spc="-1">
                <a:solidFill>
                  <a:srgbClr val="8B8B8B"/>
                </a:solidFill>
                <a:latin typeface="Calibri"/>
                <a:ea typeface="DejaVu Sans"/>
              </a:rPr>
              <a:t>30</a:t>
            </a:fld>
            <a:endParaRPr lang="en-US" sz="1200" b="0" strike="noStrike" spc="-1">
              <a:latin typeface="Calibri"/>
            </a:endParaRPr>
          </a:p>
        </p:txBody>
      </p:sp>
      <p:pic>
        <p:nvPicPr>
          <p:cNvPr id="6" name="Immagine 5" descr="Immagine che contiene testo, schermata, Carattere, algebra&#10;&#10;Descrizione generata automaticamente">
            <a:extLst>
              <a:ext uri="{FF2B5EF4-FFF2-40B4-BE49-F238E27FC236}">
                <a16:creationId xmlns:a16="http://schemas.microsoft.com/office/drawing/2014/main" id="{17697C38-7233-6433-0CD2-10F5FCD463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024" y="1360477"/>
            <a:ext cx="11919114" cy="3787582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EBD954FB-0F25-A447-C1B4-DE704531B5E4}"/>
              </a:ext>
            </a:extLst>
          </p:cNvPr>
          <p:cNvSpPr txBox="1"/>
          <p:nvPr/>
        </p:nvSpPr>
        <p:spPr>
          <a:xfrm>
            <a:off x="214597" y="5281327"/>
            <a:ext cx="11844541" cy="1305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/>
              <a:t>You will get a 10 seconds video of the event (from 4 seconds before to 6 seconds after)</a:t>
            </a:r>
          </a:p>
        </p:txBody>
      </p:sp>
    </p:spTree>
    <p:extLst>
      <p:ext uri="{BB962C8B-B14F-4D97-AF65-F5344CB8AC3E}">
        <p14:creationId xmlns:p14="http://schemas.microsoft.com/office/powerpoint/2010/main" val="17988586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CustomShape 1"/>
          <p:cNvSpPr/>
          <p:nvPr/>
        </p:nvSpPr>
        <p:spPr>
          <a:xfrm>
            <a:off x="0" y="0"/>
            <a:ext cx="12190680" cy="132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sz="40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Video extraction</a:t>
            </a:r>
            <a:endParaRPr lang="en-US" sz="4000" b="1" strike="noStrike" spc="-1" dirty="0">
              <a:latin typeface="Calibri"/>
            </a:endParaRPr>
          </a:p>
        </p:txBody>
      </p:sp>
      <p:sp>
        <p:nvSpPr>
          <p:cNvPr id="312" name="TextShape 3"/>
          <p:cNvSpPr txBox="1"/>
          <p:nvPr/>
        </p:nvSpPr>
        <p:spPr>
          <a:xfrm>
            <a:off x="8610480" y="6356520"/>
            <a:ext cx="2741400" cy="3632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</a:pPr>
            <a:fld id="{EE666A70-6835-4E85-A5A9-0B0AAA295C80}" type="slidenum">
              <a:rPr lang="en-US" sz="1200" b="0" strike="noStrike" spc="-1">
                <a:solidFill>
                  <a:srgbClr val="8B8B8B"/>
                </a:solidFill>
                <a:latin typeface="Calibri"/>
                <a:ea typeface="DejaVu Sans"/>
              </a:rPr>
              <a:t>31</a:t>
            </a:fld>
            <a:endParaRPr lang="en-US" sz="1200" b="0" strike="noStrike" spc="-1">
              <a:latin typeface="Calibri"/>
            </a:endParaRPr>
          </a:p>
        </p:txBody>
      </p:sp>
      <p:pic>
        <p:nvPicPr>
          <p:cNvPr id="2" name="goal_2">
            <a:hlinkClick r:id="" action="ppaction://media"/>
            <a:extLst>
              <a:ext uri="{FF2B5EF4-FFF2-40B4-BE49-F238E27FC236}">
                <a16:creationId xmlns:a16="http://schemas.microsoft.com/office/drawing/2014/main" id="{CD85E83A-E8C6-F5ED-138C-CD13FA0A2E2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98330" y="1034217"/>
            <a:ext cx="8594020" cy="4834136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38C1A05C-9CFA-79A0-521B-C47BAEA96D71}"/>
              </a:ext>
            </a:extLst>
          </p:cNvPr>
          <p:cNvSpPr txBox="1"/>
          <p:nvPr/>
        </p:nvSpPr>
        <p:spPr>
          <a:xfrm>
            <a:off x="1" y="5891801"/>
            <a:ext cx="1225452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Consolas" panose="020B0609020204030204" pitchFamily="49" charset="0"/>
                <a:cs typeface="Consolas" panose="020B0609020204030204" pitchFamily="49" charset="0"/>
              </a:rPr>
              <a:t>python </a:t>
            </a:r>
            <a:r>
              <a:rPr lang="en-US" sz="3200" dirty="0" err="1">
                <a:latin typeface="Consolas" panose="020B0609020204030204" pitchFamily="49" charset="0"/>
                <a:cs typeface="Consolas" panose="020B0609020204030204" pitchFamily="49" charset="0"/>
              </a:rPr>
              <a:t>eventvideo.py</a:t>
            </a:r>
            <a:r>
              <a:rPr lang="en-US" sz="3200" dirty="0">
                <a:latin typeface="Consolas" panose="020B0609020204030204" pitchFamily="49" charset="0"/>
                <a:cs typeface="Consolas" panose="020B0609020204030204" pitchFamily="49" charset="0"/>
              </a:rPr>
              <a:t> 5541745 4480 goal_2.mp4 -</a:t>
            </a:r>
            <a:r>
              <a:rPr lang="en-US" sz="3200" dirty="0" err="1">
                <a:latin typeface="Consolas" panose="020B0609020204030204" pitchFamily="49" charset="0"/>
                <a:cs typeface="Consolas" panose="020B0609020204030204" pitchFamily="49" charset="0"/>
              </a:rPr>
              <a:t>hq</a:t>
            </a:r>
            <a:endParaRPr lang="en-US" sz="3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4003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CustomShape 2"/>
          <p:cNvSpPr/>
          <p:nvPr/>
        </p:nvSpPr>
        <p:spPr>
          <a:xfrm>
            <a:off x="750240" y="1244160"/>
            <a:ext cx="9134280" cy="2954291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50000"/>
              </a:lnSpc>
            </a:pPr>
            <a:r>
              <a:rPr lang="en-US" sz="3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Master in CS</a:t>
            </a:r>
          </a:p>
          <a:p>
            <a:pPr marL="342900" indent="-342900" defTabSz="91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b="0" strike="noStrike" spc="-1" dirty="0">
                <a:solidFill>
                  <a:srgbClr val="000000"/>
                </a:solidFill>
                <a:latin typeface="Arial"/>
              </a:rPr>
              <a:t>Kaggle Expert</a:t>
            </a:r>
          </a:p>
          <a:p>
            <a:pPr marL="342900" indent="-342900" defTabSz="91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spc="-1" dirty="0">
                <a:solidFill>
                  <a:srgbClr val="000000"/>
                </a:solidFill>
                <a:latin typeface="Arial"/>
              </a:rPr>
              <a:t>Gelati Master</a:t>
            </a:r>
          </a:p>
          <a:p>
            <a:pPr marL="342900" indent="-342900" defTabSz="91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spc="-1" dirty="0">
                <a:solidFill>
                  <a:srgbClr val="000000"/>
                </a:solidFill>
                <a:latin typeface="Arial"/>
              </a:rPr>
              <a:t>Football Manager Addict</a:t>
            </a:r>
          </a:p>
        </p:txBody>
      </p:sp>
      <p:sp>
        <p:nvSpPr>
          <p:cNvPr id="129" name="PlaceHolder 1"/>
          <p:cNvSpPr>
            <a:spLocks noGrp="1"/>
          </p:cNvSpPr>
          <p:nvPr>
            <p:ph type="sldNum" idx="46"/>
          </p:nvPr>
        </p:nvSpPr>
        <p:spPr>
          <a:xfrm>
            <a:off x="8610480" y="6356520"/>
            <a:ext cx="2741040" cy="3628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en-US" sz="1200" b="0" strike="noStrike" spc="-1">
                <a:solidFill>
                  <a:srgbClr val="8B8B8B"/>
                </a:solidFill>
                <a:latin typeface="Calibri"/>
                <a:ea typeface="DejaVu San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16F0E9CE-BADC-4D49-808E-FCEBD735DE32}" type="slidenum">
              <a:rPr lang="en-US" sz="1200" b="0" strike="noStrike" spc="-1">
                <a:solidFill>
                  <a:srgbClr val="8B8B8B"/>
                </a:solidFill>
                <a:latin typeface="Calibri"/>
                <a:ea typeface="DejaVu Sans"/>
              </a:rPr>
              <a:t>32</a:t>
            </a:fld>
            <a:endParaRPr lang="it-IT" sz="1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0" name="CustomShape 1"/>
          <p:cNvSpPr/>
          <p:nvPr/>
        </p:nvSpPr>
        <p:spPr>
          <a:xfrm>
            <a:off x="1080" y="137880"/>
            <a:ext cx="12190320" cy="1323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40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Oliver</a:t>
            </a:r>
            <a:endParaRPr lang="it-IT" sz="4000" b="1" strike="noStrike" spc="-1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3" name="Picture 2" descr="A person wearing a hat&#10;&#10;Description automatically generated">
            <a:extLst>
              <a:ext uri="{FF2B5EF4-FFF2-40B4-BE49-F238E27FC236}">
                <a16:creationId xmlns:a16="http://schemas.microsoft.com/office/drawing/2014/main" id="{DE5C9EBB-AC8D-71EB-EB32-8FED8E68FC0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2638" y="525951"/>
            <a:ext cx="3142624" cy="2637326"/>
          </a:xfrm>
          <a:prstGeom prst="rect">
            <a:avLst/>
          </a:prstGeom>
        </p:spPr>
      </p:pic>
      <p:pic>
        <p:nvPicPr>
          <p:cNvPr id="1026" name="Picture 2" descr="FC Bayern München AG – Wikipedia">
            <a:extLst>
              <a:ext uri="{FF2B5EF4-FFF2-40B4-BE49-F238E27FC236}">
                <a16:creationId xmlns:a16="http://schemas.microsoft.com/office/drawing/2014/main" id="{1402AC6A-D1E3-6F1F-4C02-6FD722D6F7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0867" y="3694724"/>
            <a:ext cx="2500266" cy="2500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Picture 7"/>
          <p:cNvPicPr/>
          <p:nvPr/>
        </p:nvPicPr>
        <p:blipFill>
          <a:blip r:embed="rId2"/>
          <a:srcRect l="263" t="1624" r="987" b="2448"/>
          <a:stretch/>
        </p:blipFill>
        <p:spPr>
          <a:xfrm>
            <a:off x="0" y="961920"/>
            <a:ext cx="12223800" cy="5940720"/>
          </a:xfrm>
          <a:prstGeom prst="rect">
            <a:avLst/>
          </a:prstGeom>
          <a:ln w="0">
            <a:noFill/>
          </a:ln>
        </p:spPr>
      </p:pic>
      <p:sp>
        <p:nvSpPr>
          <p:cNvPr id="132" name="CustomShape 1"/>
          <p:cNvSpPr/>
          <p:nvPr/>
        </p:nvSpPr>
        <p:spPr>
          <a:xfrm>
            <a:off x="1043280" y="-88560"/>
            <a:ext cx="10513440" cy="1323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40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Wyscout Event Data Collection Process</a:t>
            </a:r>
            <a:endParaRPr lang="it-IT" sz="4000" b="1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3" name="TextBox 9"/>
          <p:cNvSpPr/>
          <p:nvPr/>
        </p:nvSpPr>
        <p:spPr>
          <a:xfrm>
            <a:off x="9268920" y="5199840"/>
            <a:ext cx="2954880" cy="173556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50000"/>
              </a:lnSpc>
            </a:pPr>
            <a:r>
              <a:rPr lang="en-US" sz="1800" b="0" u="sng" strike="noStrike" spc="-1">
                <a:solidFill>
                  <a:schemeClr val="dk1"/>
                </a:solidFill>
                <a:uFillTx/>
                <a:latin typeface="Arial"/>
                <a:ea typeface="DejaVu Sans"/>
                <a:hlinkClick r:id="rId3"/>
              </a:rPr>
              <a:t>Pappalardo et al. (2019). “A public data set of spatio-temporal match events in soccer competitions”</a:t>
            </a:r>
            <a:endParaRPr lang="it-IT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extBox 6"/>
          <p:cNvSpPr/>
          <p:nvPr/>
        </p:nvSpPr>
        <p:spPr>
          <a:xfrm>
            <a:off x="-25200" y="2577600"/>
            <a:ext cx="2954880" cy="1735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50000"/>
              </a:lnSpc>
            </a:pPr>
            <a:r>
              <a:rPr lang="en-US" sz="1800" b="0" u="sng" strike="noStrike" spc="-1">
                <a:solidFill>
                  <a:schemeClr val="dk1"/>
                </a:solidFill>
                <a:uFillTx/>
                <a:latin typeface="Arial"/>
                <a:ea typeface="DejaVu Sans"/>
                <a:hlinkClick r:id="rId3"/>
              </a:rPr>
              <a:t>Pappalardo et al. (2019). “A public data set of spatio-temporal match events in soccer competitions”</a:t>
            </a:r>
            <a:endParaRPr lang="it-IT" sz="18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35" name="Picture 11"/>
          <p:cNvPicPr/>
          <p:nvPr/>
        </p:nvPicPr>
        <p:blipFill>
          <a:blip r:embed="rId4"/>
          <a:srcRect l="2022"/>
          <a:stretch/>
        </p:blipFill>
        <p:spPr>
          <a:xfrm>
            <a:off x="2832840" y="96480"/>
            <a:ext cx="9358560" cy="666468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Picture 9">
            <a:hlinkClick r:id="rId2"/>
          </p:cNvPr>
          <p:cNvPicPr/>
          <p:nvPr/>
        </p:nvPicPr>
        <p:blipFill>
          <a:blip r:embed="rId3"/>
          <a:stretch/>
        </p:blipFill>
        <p:spPr>
          <a:xfrm>
            <a:off x="1641960" y="0"/>
            <a:ext cx="8460360" cy="6855840"/>
          </a:xfrm>
          <a:prstGeom prst="rect">
            <a:avLst/>
          </a:prstGeom>
          <a:ln w="0">
            <a:noFill/>
          </a:ln>
        </p:spPr>
      </p:pic>
      <p:sp>
        <p:nvSpPr>
          <p:cNvPr id="137" name="PlaceHolder 1"/>
          <p:cNvSpPr>
            <a:spLocks noGrp="1"/>
          </p:cNvSpPr>
          <p:nvPr>
            <p:ph type="sldNum" idx="47"/>
          </p:nvPr>
        </p:nvSpPr>
        <p:spPr>
          <a:xfrm>
            <a:off x="8610480" y="6356520"/>
            <a:ext cx="2741040" cy="3628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en-US" sz="1200" b="0" strike="noStrike" spc="-1">
                <a:solidFill>
                  <a:srgbClr val="8B8B8B"/>
                </a:solidFill>
                <a:latin typeface="Calibri"/>
                <a:ea typeface="DejaVu San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9C754A7A-E8FB-44B6-AFAC-B9F116BA6F59}" type="slidenum">
              <a:rPr lang="en-US" sz="1200" b="0" strike="noStrike" spc="-1">
                <a:solidFill>
                  <a:srgbClr val="8B8B8B"/>
                </a:solidFill>
                <a:latin typeface="Calibri"/>
                <a:ea typeface="DejaVu Sans"/>
              </a:rPr>
              <a:t>35</a:t>
            </a:fld>
            <a:endParaRPr lang="it-IT" sz="1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8" name="TextBox 2"/>
          <p:cNvSpPr/>
          <p:nvPr/>
        </p:nvSpPr>
        <p:spPr>
          <a:xfrm>
            <a:off x="165240" y="3243600"/>
            <a:ext cx="384768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US" sz="1800" b="1" u="sng" strike="noStrike" spc="-1">
                <a:solidFill>
                  <a:schemeClr val="dk1"/>
                </a:solidFill>
                <a:uFillTx/>
                <a:latin typeface="Arial"/>
                <a:ea typeface="DejaVu Sans"/>
                <a:hlinkClick r:id="rId2"/>
              </a:rPr>
              <a:t>https://dataglossary.wyscout.com</a:t>
            </a:r>
            <a:endParaRPr lang="it-IT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Picture 5">
            <a:hlinkClick r:id="rId2"/>
          </p:cNvPr>
          <p:cNvPicPr/>
          <p:nvPr/>
        </p:nvPicPr>
        <p:blipFill>
          <a:blip r:embed="rId3"/>
          <a:stretch/>
        </p:blipFill>
        <p:spPr>
          <a:xfrm>
            <a:off x="1057680" y="0"/>
            <a:ext cx="9629280" cy="6855840"/>
          </a:xfrm>
          <a:prstGeom prst="rect">
            <a:avLst/>
          </a:prstGeom>
          <a:ln w="0">
            <a:noFill/>
          </a:ln>
        </p:spPr>
      </p:pic>
      <p:sp>
        <p:nvSpPr>
          <p:cNvPr id="140" name="PlaceHolder 1"/>
          <p:cNvSpPr>
            <a:spLocks noGrp="1"/>
          </p:cNvSpPr>
          <p:nvPr>
            <p:ph type="sldNum" idx="48"/>
          </p:nvPr>
        </p:nvSpPr>
        <p:spPr>
          <a:xfrm>
            <a:off x="8610480" y="6356520"/>
            <a:ext cx="2741040" cy="3628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en-US" sz="1200" b="0" strike="noStrike" spc="-1">
                <a:solidFill>
                  <a:srgbClr val="8B8B8B"/>
                </a:solidFill>
                <a:latin typeface="Calibri"/>
                <a:ea typeface="DejaVu San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2FDA766A-EB3F-41C9-9D42-074AE2FB4E9F}" type="slidenum">
              <a:rPr lang="en-US" sz="1200" b="0" strike="noStrike" spc="-1">
                <a:solidFill>
                  <a:srgbClr val="8B8B8B"/>
                </a:solidFill>
                <a:latin typeface="Calibri"/>
                <a:ea typeface="DejaVu Sans"/>
              </a:rPr>
              <a:t>36</a:t>
            </a:fld>
            <a:endParaRPr lang="it-IT" sz="1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CustomShape 1"/>
          <p:cNvSpPr/>
          <p:nvPr/>
        </p:nvSpPr>
        <p:spPr>
          <a:xfrm>
            <a:off x="0" y="0"/>
            <a:ext cx="12189960" cy="6857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 algn="ctr" defTabSz="914400">
              <a:lnSpc>
                <a:spcPct val="170000"/>
              </a:lnSpc>
            </a:pPr>
            <a:r>
              <a:rPr lang="en-US" sz="66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Wyscout </a:t>
            </a:r>
            <a:r>
              <a:rPr lang="en-US" sz="6600" b="1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Jupter</a:t>
            </a:r>
            <a:r>
              <a:rPr lang="en-US" sz="66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 Notebook </a:t>
            </a:r>
            <a:endParaRPr lang="it-IT" sz="66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2" name="PlaceHolder 1"/>
          <p:cNvSpPr>
            <a:spLocks noGrp="1"/>
          </p:cNvSpPr>
          <p:nvPr>
            <p:ph type="sldNum" idx="49"/>
          </p:nvPr>
        </p:nvSpPr>
        <p:spPr>
          <a:xfrm>
            <a:off x="8610480" y="6356520"/>
            <a:ext cx="2741040" cy="3628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en-US" sz="1200" b="0" strike="noStrike" spc="-1">
                <a:solidFill>
                  <a:srgbClr val="8B8B8B"/>
                </a:solidFill>
                <a:latin typeface="Calibri"/>
                <a:ea typeface="DejaVu San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03792FF8-F095-4DBD-AFB9-94909C094AB1}" type="slidenum">
              <a:rPr lang="en-US" sz="1200" b="0" strike="noStrike" spc="-1">
                <a:solidFill>
                  <a:srgbClr val="8B8B8B"/>
                </a:solidFill>
                <a:latin typeface="Calibri"/>
                <a:ea typeface="DejaVu Sans"/>
              </a:rPr>
              <a:t>37</a:t>
            </a:fld>
            <a:endParaRPr lang="it-IT" sz="1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CustomShape 1"/>
          <p:cNvSpPr/>
          <p:nvPr/>
        </p:nvSpPr>
        <p:spPr>
          <a:xfrm>
            <a:off x="0" y="0"/>
            <a:ext cx="12189960" cy="6858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199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Break!</a:t>
            </a:r>
            <a:endParaRPr lang="it-IT" sz="199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4" name="PlaceHolder 1"/>
          <p:cNvSpPr>
            <a:spLocks noGrp="1"/>
          </p:cNvSpPr>
          <p:nvPr>
            <p:ph type="sldNum" idx="50"/>
          </p:nvPr>
        </p:nvSpPr>
        <p:spPr>
          <a:xfrm>
            <a:off x="8610480" y="6356520"/>
            <a:ext cx="2741040" cy="3628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en-US" sz="1200" b="0" strike="noStrike" spc="-1">
                <a:solidFill>
                  <a:srgbClr val="8B8B8B"/>
                </a:solidFill>
                <a:latin typeface="Calibri"/>
                <a:ea typeface="DejaVu San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3F54CC0C-78BB-43D9-BCDB-6FFEB43F1F13}" type="slidenum">
              <a:rPr lang="en-US" sz="1200" b="0" strike="noStrike" spc="-1">
                <a:solidFill>
                  <a:srgbClr val="8B8B8B"/>
                </a:solidFill>
                <a:latin typeface="Calibri"/>
                <a:ea typeface="DejaVu Sans"/>
              </a:rPr>
              <a:t>38</a:t>
            </a:fld>
            <a:endParaRPr lang="it-IT" sz="1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CustomShape 1"/>
          <p:cNvSpPr/>
          <p:nvPr/>
        </p:nvSpPr>
        <p:spPr>
          <a:xfrm>
            <a:off x="1080" y="137880"/>
            <a:ext cx="12190320" cy="1323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40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Hadi Sotudeh</a:t>
            </a:r>
            <a:endParaRPr lang="it-IT" sz="4000" b="1" strike="noStrike" spc="-1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46" name="Picture 2"/>
          <p:cNvPicPr/>
          <p:nvPr/>
        </p:nvPicPr>
        <p:blipFill>
          <a:blip r:embed="rId3"/>
          <a:stretch/>
        </p:blipFill>
        <p:spPr>
          <a:xfrm>
            <a:off x="9238680" y="144816"/>
            <a:ext cx="2617200" cy="2541960"/>
          </a:xfrm>
          <a:prstGeom prst="rect">
            <a:avLst/>
          </a:prstGeom>
          <a:ln w="0">
            <a:noFill/>
          </a:ln>
        </p:spPr>
      </p:pic>
      <p:sp>
        <p:nvSpPr>
          <p:cNvPr id="147" name="CustomShape 2"/>
          <p:cNvSpPr/>
          <p:nvPr/>
        </p:nvSpPr>
        <p:spPr>
          <a:xfrm>
            <a:off x="637440" y="1461240"/>
            <a:ext cx="9456652" cy="2914152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 defTabSz="914400">
              <a:lnSpc>
                <a:spcPct val="150000"/>
              </a:lnSpc>
            </a:pPr>
            <a:r>
              <a:rPr lang="en-US" sz="25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Football Analytics Doctoral Student at </a:t>
            </a:r>
            <a:r>
              <a:rPr lang="en-US" sz="2500" b="0" strike="noStrike" spc="-1" dirty="0">
                <a:solidFill>
                  <a:srgbClr val="202124"/>
                </a:solidFill>
                <a:latin typeface="Arial"/>
                <a:ea typeface="DejaVu Sans"/>
              </a:rPr>
              <a:t>ETH Zürich</a:t>
            </a:r>
            <a:endParaRPr lang="it-IT" sz="2500" b="0" strike="noStrike" spc="-1" dirty="0">
              <a:solidFill>
                <a:srgbClr val="000000"/>
              </a:solidFill>
              <a:latin typeface="Calibri"/>
            </a:endParaRPr>
          </a:p>
          <a:p>
            <a:pPr marL="457200" defTabSz="914400">
              <a:lnSpc>
                <a:spcPct val="150000"/>
              </a:lnSpc>
            </a:pPr>
            <a:r>
              <a:rPr lang="en-US" sz="2500" b="0" strike="noStrike" spc="-1" dirty="0" err="1">
                <a:solidFill>
                  <a:srgbClr val="808080"/>
                </a:solidFill>
                <a:latin typeface="Arial"/>
                <a:ea typeface="DejaVu Sans"/>
              </a:rPr>
              <a:t>Spatio</a:t>
            </a:r>
            <a:r>
              <a:rPr lang="en-US" sz="2500" b="0" strike="noStrike" spc="-1" dirty="0">
                <a:solidFill>
                  <a:srgbClr val="808080"/>
                </a:solidFill>
                <a:latin typeface="Arial"/>
                <a:ea typeface="DejaVu Sans"/>
              </a:rPr>
              <a:t>-temporal Network Analysis of Formation </a:t>
            </a:r>
            <a:endParaRPr lang="it-IT" sz="2500" b="0" strike="noStrike" spc="-1" dirty="0">
              <a:solidFill>
                <a:srgbClr val="000000"/>
              </a:solidFill>
              <a:latin typeface="Calibri"/>
            </a:endParaRPr>
          </a:p>
          <a:p>
            <a:pPr marL="457200" defTabSz="914400">
              <a:lnSpc>
                <a:spcPct val="150000"/>
              </a:lnSpc>
            </a:pPr>
            <a:r>
              <a:rPr lang="en-US" sz="2500" b="0" strike="noStrike" spc="-1" dirty="0">
                <a:solidFill>
                  <a:srgbClr val="808080"/>
                </a:solidFill>
                <a:latin typeface="Arial"/>
                <a:ea typeface="DejaVu Sans"/>
              </a:rPr>
              <a:t>Characteristics in Association football (Soccer)</a:t>
            </a:r>
            <a:endParaRPr lang="it-IT" sz="2500" b="0" strike="noStrike" spc="-1" dirty="0">
              <a:solidFill>
                <a:srgbClr val="000000"/>
              </a:solidFill>
              <a:latin typeface="Calibri"/>
            </a:endParaRPr>
          </a:p>
          <a:p>
            <a:pPr defTabSz="914400">
              <a:lnSpc>
                <a:spcPct val="150000"/>
              </a:lnSpc>
            </a:pPr>
            <a:r>
              <a:rPr lang="en-US" sz="25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Former “Football Data Science” consultant for the Royal Dutch FA</a:t>
            </a:r>
            <a:endParaRPr lang="it-IT" sz="2500" b="0" strike="noStrike" spc="-1" dirty="0">
              <a:solidFill>
                <a:srgbClr val="000000"/>
              </a:solidFill>
              <a:latin typeface="Calibri"/>
            </a:endParaRPr>
          </a:p>
          <a:p>
            <a:pPr defTabSz="914400">
              <a:lnSpc>
                <a:spcPct val="150000"/>
              </a:lnSpc>
            </a:pPr>
            <a:r>
              <a:rPr lang="en-US" sz="25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Third place winner in PSG’s sports analytics challenge (2019)</a:t>
            </a:r>
            <a:endParaRPr lang="it-IT" sz="2500" b="0" strike="noStrike" spc="-1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48" name="Picture 4" descr="Chelsea F.C. - Wikipedia"/>
          <p:cNvPicPr/>
          <p:nvPr/>
        </p:nvPicPr>
        <p:blipFill>
          <a:blip r:embed="rId4"/>
          <a:stretch/>
        </p:blipFill>
        <p:spPr>
          <a:xfrm>
            <a:off x="9647340" y="4261321"/>
            <a:ext cx="2112840" cy="2112840"/>
          </a:xfrm>
          <a:prstGeom prst="rect">
            <a:avLst/>
          </a:prstGeom>
          <a:ln w="0">
            <a:noFill/>
          </a:ln>
        </p:spPr>
      </p:pic>
      <p:pic>
        <p:nvPicPr>
          <p:cNvPr id="149" name="Picture 2" descr="LinkedIn Logo PNG Transparent &amp; SVG Vector - Freebie Supply"/>
          <p:cNvPicPr/>
          <p:nvPr/>
        </p:nvPicPr>
        <p:blipFill>
          <a:blip r:embed="rId5"/>
          <a:stretch/>
        </p:blipFill>
        <p:spPr>
          <a:xfrm>
            <a:off x="1488240" y="4914360"/>
            <a:ext cx="2930040" cy="749880"/>
          </a:xfrm>
          <a:prstGeom prst="rect">
            <a:avLst/>
          </a:prstGeom>
          <a:ln w="0">
            <a:noFill/>
          </a:ln>
        </p:spPr>
      </p:pic>
      <p:sp>
        <p:nvSpPr>
          <p:cNvPr id="150" name="CustomShape 3"/>
          <p:cNvSpPr/>
          <p:nvPr/>
        </p:nvSpPr>
        <p:spPr>
          <a:xfrm>
            <a:off x="4630679" y="5031000"/>
            <a:ext cx="3763043" cy="583321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3200" b="0" u="sng" strike="noStrike" spc="-1" dirty="0">
                <a:solidFill>
                  <a:srgbClr val="0563C1"/>
                </a:solidFill>
                <a:uFillTx/>
                <a:latin typeface="Calibri"/>
                <a:ea typeface="DejaVu Sans"/>
                <a:hlinkClick r:id="rId6"/>
              </a:rPr>
              <a:t>hsotudeh@ethz.ch</a:t>
            </a:r>
            <a:endParaRPr lang="it-IT" sz="32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1" name="PlaceHolder 1"/>
          <p:cNvSpPr>
            <a:spLocks noGrp="1"/>
          </p:cNvSpPr>
          <p:nvPr>
            <p:ph type="sldNum" idx="51"/>
          </p:nvPr>
        </p:nvSpPr>
        <p:spPr>
          <a:xfrm>
            <a:off x="8610480" y="6356520"/>
            <a:ext cx="2741040" cy="3628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en-US" sz="1200" b="0" strike="noStrike" spc="-1">
                <a:solidFill>
                  <a:srgbClr val="8B8B8B"/>
                </a:solidFill>
                <a:latin typeface="Calibri"/>
                <a:ea typeface="DejaVu San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F23B71A5-2252-496F-9731-80E09FAC02D6}" type="slidenum">
              <a:rPr lang="en-US" sz="1200" b="0" strike="noStrike" spc="-1">
                <a:solidFill>
                  <a:srgbClr val="8B8B8B"/>
                </a:solidFill>
                <a:latin typeface="Calibri"/>
                <a:ea typeface="DejaVu Sans"/>
              </a:rPr>
              <a:t>39</a:t>
            </a:fld>
            <a:endParaRPr lang="it-IT" sz="1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CustomShape 1"/>
          <p:cNvSpPr/>
          <p:nvPr/>
        </p:nvSpPr>
        <p:spPr>
          <a:xfrm>
            <a:off x="1080" y="137880"/>
            <a:ext cx="12190680" cy="132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sz="40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Confidentiality Agreement</a:t>
            </a:r>
            <a:endParaRPr lang="en-US" sz="4000" b="1" strike="noStrike" spc="-1" dirty="0"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>
          <a:xfrm>
            <a:off x="8610480" y="6356520"/>
            <a:ext cx="2741400" cy="363240"/>
          </a:xfrm>
          <a:prstGeom prst="rect">
            <a:avLst/>
          </a:prstGeom>
        </p:spPr>
        <p:txBody>
          <a:bodyPr lIns="90000" tIns="45000" rIns="90000" bIns="4500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lnSpc>
                <a:spcPct val="100000"/>
              </a:lnSpc>
              <a:defRPr lang="en-US" sz="1200" b="0" strike="noStrike" kern="1200" spc="-1">
                <a:solidFill>
                  <a:srgbClr val="8B8B8B"/>
                </a:solidFill>
                <a:latin typeface="Calibri"/>
                <a:ea typeface="DejaVu Sans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7284E10-3CCF-4046-8C25-1C0B0E00DB40}" type="slidenum">
              <a:rPr lang="it-CH" smtClean="0"/>
              <a:pPr/>
              <a:t>4</a:t>
            </a:fld>
            <a:endParaRPr/>
          </a:p>
        </p:txBody>
      </p:sp>
      <p:pic>
        <p:nvPicPr>
          <p:cNvPr id="7" name="Immagine 6" descr="Immagine che contiene testo, Pagina Web, Sito Web, Carattere&#10;&#10;Descrizione generata automaticamente">
            <a:extLst>
              <a:ext uri="{FF2B5EF4-FFF2-40B4-BE49-F238E27FC236}">
                <a16:creationId xmlns:a16="http://schemas.microsoft.com/office/drawing/2014/main" id="{86E12E21-DBD7-F280-69E6-BABC4747E1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228" y="1222054"/>
            <a:ext cx="9839543" cy="5316086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8B35B977-88C2-0BF8-2788-456A425F1889}"/>
              </a:ext>
            </a:extLst>
          </p:cNvPr>
          <p:cNvSpPr txBox="1"/>
          <p:nvPr/>
        </p:nvSpPr>
        <p:spPr>
          <a:xfrm>
            <a:off x="5975112" y="4495711"/>
            <a:ext cx="4849400" cy="6463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You are allowed to have data only within ETH environment!</a:t>
            </a:r>
          </a:p>
        </p:txBody>
      </p:sp>
    </p:spTree>
    <p:extLst>
      <p:ext uri="{BB962C8B-B14F-4D97-AF65-F5344CB8AC3E}">
        <p14:creationId xmlns:p14="http://schemas.microsoft.com/office/powerpoint/2010/main" val="359069987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CustomShape 1"/>
          <p:cNvSpPr/>
          <p:nvPr/>
        </p:nvSpPr>
        <p:spPr>
          <a:xfrm>
            <a:off x="2239200" y="2757960"/>
            <a:ext cx="12189960" cy="1323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5400" b="1" strike="noStrike" spc="-1">
                <a:solidFill>
                  <a:srgbClr val="000000"/>
                </a:solidFill>
                <a:latin typeface="Arial"/>
                <a:ea typeface="DejaVu Sans"/>
              </a:rPr>
              <a:t>Tracking Data</a:t>
            </a:r>
            <a:endParaRPr lang="it-IT" sz="5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3" name="PlaceHolder 1"/>
          <p:cNvSpPr>
            <a:spLocks noGrp="1"/>
          </p:cNvSpPr>
          <p:nvPr>
            <p:ph type="sldNum" idx="52"/>
          </p:nvPr>
        </p:nvSpPr>
        <p:spPr>
          <a:xfrm>
            <a:off x="8610480" y="6356520"/>
            <a:ext cx="2741040" cy="3628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en-US" sz="1200" b="0" strike="noStrike" spc="-1">
                <a:solidFill>
                  <a:srgbClr val="8B8B8B"/>
                </a:solidFill>
                <a:latin typeface="Calibri"/>
                <a:ea typeface="DejaVu San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12886C97-A678-41B5-AD66-63CAC15D9F69}" type="slidenum">
              <a:rPr lang="en-US" sz="1200" b="0" strike="noStrike" spc="-1">
                <a:solidFill>
                  <a:srgbClr val="8B8B8B"/>
                </a:solidFill>
                <a:latin typeface="Calibri"/>
                <a:ea typeface="DejaVu Sans"/>
              </a:rPr>
              <a:t>40</a:t>
            </a:fld>
            <a:endParaRPr lang="it-IT" sz="12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54" name="Picture 2" descr="SKILLCORNER - Les Meneurs">
            <a:hlinkClick r:id="rId2"/>
          </p:cNvPr>
          <p:cNvPicPr/>
          <p:nvPr/>
        </p:nvPicPr>
        <p:blipFill>
          <a:blip r:embed="rId3"/>
          <a:stretch/>
        </p:blipFill>
        <p:spPr>
          <a:xfrm>
            <a:off x="811800" y="2536560"/>
            <a:ext cx="5679000" cy="16524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Rectangle 9"/>
          <p:cNvSpPr/>
          <p:nvPr/>
        </p:nvSpPr>
        <p:spPr>
          <a:xfrm>
            <a:off x="1440" y="0"/>
            <a:ext cx="12188520" cy="68576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Arial"/>
              <a:ea typeface="DejaVu Sans"/>
            </a:endParaRPr>
          </a:p>
        </p:txBody>
      </p:sp>
      <p:pic>
        <p:nvPicPr>
          <p:cNvPr id="156" name="Picture 4">
            <a:hlinkClick r:id="rId2"/>
          </p:cNvPr>
          <p:cNvPicPr/>
          <p:nvPr/>
        </p:nvPicPr>
        <p:blipFill>
          <a:blip r:embed="rId3"/>
          <a:srcRect t="16060"/>
          <a:stretch/>
        </p:blipFill>
        <p:spPr>
          <a:xfrm>
            <a:off x="0" y="1440"/>
            <a:ext cx="12191760" cy="6856200"/>
          </a:xfrm>
          <a:prstGeom prst="rect">
            <a:avLst/>
          </a:prstGeom>
          <a:ln w="0">
            <a:noFill/>
          </a:ln>
        </p:spPr>
      </p:pic>
      <p:pic>
        <p:nvPicPr>
          <p:cNvPr id="157" name="Picture 4" descr="Training Ground Guru | SkillCorner: Analysing centre forward off-ball runs"/>
          <p:cNvPicPr/>
          <p:nvPr/>
        </p:nvPicPr>
        <p:blipFill>
          <a:blip r:embed="rId4"/>
          <a:stretch/>
        </p:blipFill>
        <p:spPr>
          <a:xfrm>
            <a:off x="11154240" y="91800"/>
            <a:ext cx="968040" cy="42120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3">
            <a:extLst>
              <a:ext uri="{FF2B5EF4-FFF2-40B4-BE49-F238E27FC236}">
                <a16:creationId xmlns:a16="http://schemas.microsoft.com/office/drawing/2014/main" id="{5199C8F5-70E1-04AD-FEC9-2EBF087CF1DD}"/>
              </a:ext>
            </a:extLst>
          </p:cNvPr>
          <p:cNvSpPr txBox="1">
            <a:spLocks/>
          </p:cNvSpPr>
          <p:nvPr/>
        </p:nvSpPr>
        <p:spPr>
          <a:xfrm>
            <a:off x="8610480" y="6356520"/>
            <a:ext cx="2741400" cy="363240"/>
          </a:xfrm>
          <a:prstGeom prst="rect">
            <a:avLst/>
          </a:prstGeom>
        </p:spPr>
        <p:txBody>
          <a:bodyPr lIns="90000" tIns="45000" rIns="90000" bIns="4500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lnSpc>
                <a:spcPct val="100000"/>
              </a:lnSpc>
              <a:defRPr lang="en-US" sz="1200" b="0" strike="noStrike" kern="1200" spc="-1">
                <a:solidFill>
                  <a:srgbClr val="8B8B8B"/>
                </a:solidFill>
                <a:latin typeface="Calibri"/>
                <a:ea typeface="DejaVu Sans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7284E10-3CCF-4046-8C25-1C0B0E00DB40}" type="slidenum">
              <a:rPr lang="it-CH" smtClean="0"/>
              <a:pPr/>
              <a:t>41</a:t>
            </a:fld>
            <a:endParaRPr lang="it-CH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Picture 4">
            <a:hlinkClick r:id="rId2"/>
          </p:cNvPr>
          <p:cNvPicPr/>
          <p:nvPr/>
        </p:nvPicPr>
        <p:blipFill>
          <a:blip r:embed="rId3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 w="0">
            <a:noFill/>
          </a:ln>
        </p:spPr>
      </p:pic>
      <p:pic>
        <p:nvPicPr>
          <p:cNvPr id="159" name="Picture 4" descr="Training Ground Guru | SkillCorner: Analysing centre forward off-ball runs"/>
          <p:cNvPicPr/>
          <p:nvPr/>
        </p:nvPicPr>
        <p:blipFill>
          <a:blip r:embed="rId4"/>
          <a:stretch/>
        </p:blipFill>
        <p:spPr>
          <a:xfrm>
            <a:off x="11154240" y="91800"/>
            <a:ext cx="968040" cy="42120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3">
            <a:extLst>
              <a:ext uri="{FF2B5EF4-FFF2-40B4-BE49-F238E27FC236}">
                <a16:creationId xmlns:a16="http://schemas.microsoft.com/office/drawing/2014/main" id="{7DAE0014-879B-8D78-D367-A9F642A25715}"/>
              </a:ext>
            </a:extLst>
          </p:cNvPr>
          <p:cNvSpPr txBox="1">
            <a:spLocks/>
          </p:cNvSpPr>
          <p:nvPr/>
        </p:nvSpPr>
        <p:spPr>
          <a:xfrm>
            <a:off x="8610480" y="6356520"/>
            <a:ext cx="2741400" cy="363240"/>
          </a:xfrm>
          <a:prstGeom prst="rect">
            <a:avLst/>
          </a:prstGeom>
        </p:spPr>
        <p:txBody>
          <a:bodyPr lIns="90000" tIns="45000" rIns="90000" bIns="4500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lnSpc>
                <a:spcPct val="100000"/>
              </a:lnSpc>
              <a:defRPr lang="en-US" sz="1200" b="0" strike="noStrike" kern="1200" spc="-1">
                <a:solidFill>
                  <a:srgbClr val="8B8B8B"/>
                </a:solidFill>
                <a:latin typeface="Calibri"/>
                <a:ea typeface="DejaVu Sans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7284E10-3CCF-4046-8C25-1C0B0E00DB40}" type="slidenum">
              <a:rPr lang="it-CH" smtClean="0"/>
              <a:pPr/>
              <a:t>42</a:t>
            </a:fld>
            <a:endParaRPr lang="it-CH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Rectangle 10"/>
          <p:cNvSpPr/>
          <p:nvPr/>
        </p:nvSpPr>
        <p:spPr>
          <a:xfrm>
            <a:off x="1440" y="0"/>
            <a:ext cx="12188520" cy="68576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Arial"/>
              <a:ea typeface="DejaVu Sans"/>
            </a:endParaRPr>
          </a:p>
        </p:txBody>
      </p:sp>
      <p:pic>
        <p:nvPicPr>
          <p:cNvPr id="161" name="Picture 5" descr="A screenshot of a video game&#10;&#10;Description automatically generated">
            <a:hlinkClick r:id="rId2"/>
          </p:cNvPr>
          <p:cNvPicPr/>
          <p:nvPr/>
        </p:nvPicPr>
        <p:blipFill>
          <a:blip r:embed="rId3"/>
          <a:srcRect t="6266"/>
          <a:stretch/>
        </p:blipFill>
        <p:spPr>
          <a:xfrm>
            <a:off x="0" y="1440"/>
            <a:ext cx="12191760" cy="6856200"/>
          </a:xfrm>
          <a:prstGeom prst="rect">
            <a:avLst/>
          </a:prstGeom>
          <a:ln w="0">
            <a:noFill/>
          </a:ln>
        </p:spPr>
      </p:pic>
      <p:pic>
        <p:nvPicPr>
          <p:cNvPr id="162" name="Picture 4" descr="Training Ground Guru | SkillCorner: Analysing centre forward off-ball runs"/>
          <p:cNvPicPr/>
          <p:nvPr/>
        </p:nvPicPr>
        <p:blipFill>
          <a:blip r:embed="rId4"/>
          <a:stretch/>
        </p:blipFill>
        <p:spPr>
          <a:xfrm>
            <a:off x="11154240" y="91800"/>
            <a:ext cx="968040" cy="42120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3">
            <a:extLst>
              <a:ext uri="{FF2B5EF4-FFF2-40B4-BE49-F238E27FC236}">
                <a16:creationId xmlns:a16="http://schemas.microsoft.com/office/drawing/2014/main" id="{E2E78CA6-E500-A11D-121D-8697E5182C30}"/>
              </a:ext>
            </a:extLst>
          </p:cNvPr>
          <p:cNvSpPr txBox="1">
            <a:spLocks/>
          </p:cNvSpPr>
          <p:nvPr/>
        </p:nvSpPr>
        <p:spPr>
          <a:xfrm>
            <a:off x="8610480" y="6356520"/>
            <a:ext cx="2741400" cy="363240"/>
          </a:xfrm>
          <a:prstGeom prst="rect">
            <a:avLst/>
          </a:prstGeom>
        </p:spPr>
        <p:txBody>
          <a:bodyPr lIns="90000" tIns="45000" rIns="90000" bIns="4500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lnSpc>
                <a:spcPct val="100000"/>
              </a:lnSpc>
              <a:defRPr lang="en-US" sz="1200" b="0" strike="noStrike" kern="1200" spc="-1">
                <a:solidFill>
                  <a:srgbClr val="8B8B8B"/>
                </a:solidFill>
                <a:latin typeface="Calibri"/>
                <a:ea typeface="DejaVu Sans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7284E10-3CCF-4046-8C25-1C0B0E00DB40}" type="slidenum">
              <a:rPr lang="it-CH" smtClean="0"/>
              <a:pPr/>
              <a:t>43</a:t>
            </a:fld>
            <a:endParaRPr lang="it-CH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Picture 5">
            <a:hlinkClick r:id="rId2"/>
          </p:cNvPr>
          <p:cNvPicPr/>
          <p:nvPr/>
        </p:nvPicPr>
        <p:blipFill>
          <a:blip r:embed="rId3"/>
          <a:srcRect t="6266"/>
          <a:stretch/>
        </p:blipFill>
        <p:spPr>
          <a:xfrm>
            <a:off x="0" y="1440"/>
            <a:ext cx="12191760" cy="6856200"/>
          </a:xfrm>
          <a:prstGeom prst="rect">
            <a:avLst/>
          </a:prstGeom>
          <a:ln w="0">
            <a:noFill/>
          </a:ln>
        </p:spPr>
      </p:pic>
      <p:pic>
        <p:nvPicPr>
          <p:cNvPr id="164" name="Picture 4" descr="Training Ground Guru | SkillCorner: Analysing centre forward off-ball runs"/>
          <p:cNvPicPr/>
          <p:nvPr/>
        </p:nvPicPr>
        <p:blipFill>
          <a:blip r:embed="rId4"/>
          <a:stretch/>
        </p:blipFill>
        <p:spPr>
          <a:xfrm>
            <a:off x="11154240" y="91800"/>
            <a:ext cx="968040" cy="42120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3">
            <a:extLst>
              <a:ext uri="{FF2B5EF4-FFF2-40B4-BE49-F238E27FC236}">
                <a16:creationId xmlns:a16="http://schemas.microsoft.com/office/drawing/2014/main" id="{D64D21CE-A935-2138-A87A-C4BC09549CCA}"/>
              </a:ext>
            </a:extLst>
          </p:cNvPr>
          <p:cNvSpPr txBox="1">
            <a:spLocks/>
          </p:cNvSpPr>
          <p:nvPr/>
        </p:nvSpPr>
        <p:spPr>
          <a:xfrm>
            <a:off x="8610480" y="6356520"/>
            <a:ext cx="2741400" cy="363240"/>
          </a:xfrm>
          <a:prstGeom prst="rect">
            <a:avLst/>
          </a:prstGeom>
        </p:spPr>
        <p:txBody>
          <a:bodyPr lIns="90000" tIns="45000" rIns="90000" bIns="4500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lnSpc>
                <a:spcPct val="100000"/>
              </a:lnSpc>
              <a:defRPr lang="en-US" sz="1200" b="0" strike="noStrike" kern="1200" spc="-1">
                <a:solidFill>
                  <a:srgbClr val="8B8B8B"/>
                </a:solidFill>
                <a:latin typeface="Calibri"/>
                <a:ea typeface="DejaVu Sans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7284E10-3CCF-4046-8C25-1C0B0E00DB40}" type="slidenum">
              <a:rPr lang="it-CH" smtClean="0"/>
              <a:pPr/>
              <a:t>44</a:t>
            </a:fld>
            <a:endParaRPr lang="it-CH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Picture 4">
            <a:hlinkClick r:id="rId2"/>
          </p:cNvPr>
          <p:cNvPicPr/>
          <p:nvPr/>
        </p:nvPicPr>
        <p:blipFill>
          <a:blip r:embed="rId3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 w="0">
            <a:noFill/>
          </a:ln>
        </p:spPr>
      </p:pic>
      <p:pic>
        <p:nvPicPr>
          <p:cNvPr id="166" name="Picture 4" descr="Training Ground Guru | SkillCorner: Analysing centre forward off-ball runs"/>
          <p:cNvPicPr/>
          <p:nvPr/>
        </p:nvPicPr>
        <p:blipFill>
          <a:blip r:embed="rId4"/>
          <a:stretch/>
        </p:blipFill>
        <p:spPr>
          <a:xfrm>
            <a:off x="11154240" y="91800"/>
            <a:ext cx="968040" cy="42120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3">
            <a:extLst>
              <a:ext uri="{FF2B5EF4-FFF2-40B4-BE49-F238E27FC236}">
                <a16:creationId xmlns:a16="http://schemas.microsoft.com/office/drawing/2014/main" id="{069A074E-5FB2-146F-75E9-94575BAAAC5E}"/>
              </a:ext>
            </a:extLst>
          </p:cNvPr>
          <p:cNvSpPr txBox="1">
            <a:spLocks/>
          </p:cNvSpPr>
          <p:nvPr/>
        </p:nvSpPr>
        <p:spPr>
          <a:xfrm>
            <a:off x="8610480" y="6356520"/>
            <a:ext cx="2741400" cy="363240"/>
          </a:xfrm>
          <a:prstGeom prst="rect">
            <a:avLst/>
          </a:prstGeom>
        </p:spPr>
        <p:txBody>
          <a:bodyPr lIns="90000" tIns="45000" rIns="90000" bIns="4500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lnSpc>
                <a:spcPct val="100000"/>
              </a:lnSpc>
              <a:defRPr lang="en-US" sz="1200" b="0" strike="noStrike" kern="1200" spc="-1">
                <a:solidFill>
                  <a:srgbClr val="8B8B8B"/>
                </a:solidFill>
                <a:latin typeface="Calibri"/>
                <a:ea typeface="DejaVu Sans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7284E10-3CCF-4046-8C25-1C0B0E00DB40}" type="slidenum">
              <a:rPr lang="it-CH" smtClean="0"/>
              <a:pPr/>
              <a:t>45</a:t>
            </a:fld>
            <a:endParaRPr lang="it-CH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Immagine 166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1760" cy="6857640"/>
          </a:xfrm>
          <a:prstGeom prst="rect">
            <a:avLst/>
          </a:prstGeom>
          <a:ln w="0">
            <a:noFill/>
          </a:ln>
        </p:spPr>
      </p:pic>
      <p:pic>
        <p:nvPicPr>
          <p:cNvPr id="168" name="Picture 4" descr="Training Ground Guru | SkillCorner: Analysing centre forward off-ball runs"/>
          <p:cNvPicPr/>
          <p:nvPr/>
        </p:nvPicPr>
        <p:blipFill>
          <a:blip r:embed="rId5"/>
          <a:stretch/>
        </p:blipFill>
        <p:spPr>
          <a:xfrm>
            <a:off x="104400" y="127440"/>
            <a:ext cx="551520" cy="23976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3">
            <a:extLst>
              <a:ext uri="{FF2B5EF4-FFF2-40B4-BE49-F238E27FC236}">
                <a16:creationId xmlns:a16="http://schemas.microsoft.com/office/drawing/2014/main" id="{F6B96FB6-DEE3-615F-1FE7-A57AD8F7E167}"/>
              </a:ext>
            </a:extLst>
          </p:cNvPr>
          <p:cNvSpPr txBox="1">
            <a:spLocks/>
          </p:cNvSpPr>
          <p:nvPr/>
        </p:nvSpPr>
        <p:spPr>
          <a:xfrm>
            <a:off x="8610480" y="6356520"/>
            <a:ext cx="2741400" cy="363240"/>
          </a:xfrm>
          <a:prstGeom prst="rect">
            <a:avLst/>
          </a:prstGeom>
        </p:spPr>
        <p:txBody>
          <a:bodyPr lIns="90000" tIns="45000" rIns="90000" bIns="4500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lnSpc>
                <a:spcPct val="100000"/>
              </a:lnSpc>
              <a:defRPr lang="en-US" sz="1200" b="0" strike="noStrike" kern="1200" spc="-1">
                <a:solidFill>
                  <a:srgbClr val="8B8B8B"/>
                </a:solidFill>
                <a:latin typeface="Calibri"/>
                <a:ea typeface="DejaVu Sans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7284E10-3CCF-4046-8C25-1C0B0E00DB40}" type="slidenum">
              <a:rPr lang="it-CH" smtClean="0"/>
              <a:pPr/>
              <a:t>46</a:t>
            </a:fld>
            <a:endParaRPr lang="it-CH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960" fill="hold"/>
                                        <p:tgtEl>
                                          <p:spTgt spid="16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>
                  <p:stCondLst>
                    <p:cond delay="indefinite"/>
                  </p:stCondLst>
                </p:cTn>
                <p:tgtEl>
                  <p:spTgt spid="167"/>
                </p:tgtEl>
              </p:cMediaNode>
            </p:video>
            <p:seq>
              <p:cTn id="8" restart="whenNotActive" fill="hold" nodeType="interactiveSeq">
                <p:stCondLst>
                  <p:cond evt="onClick" delay="0">
                    <p:tgtEl>
                      <p:spTgt spid="167"/>
                    </p:tgtEl>
                  </p:cond>
                </p:stCondLst>
                <p:childTnLst>
                  <p:par>
                    <p:cTn id="9" fill="hold">
                      <p:stCondLst>
                        <p:cond evt="onClick" delay="0">
                          <p:tgtEl>
                            <p:spTgt spid="167"/>
                          </p:tgtEl>
                        </p:cond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mediacall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6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53359B-46F7-F22E-A090-B61C8FA02F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 descr="Immagine che contiene testo, schermata&#10;&#10;Descrizione generata automaticamente">
            <a:extLst>
              <a:ext uri="{FF2B5EF4-FFF2-40B4-BE49-F238E27FC236}">
                <a16:creationId xmlns:a16="http://schemas.microsoft.com/office/drawing/2014/main" id="{3DD4B4A7-F921-9C53-1BF3-04123A50875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582" y="1023512"/>
            <a:ext cx="10376835" cy="5606373"/>
          </a:xfrm>
          <a:prstGeom prst="rect">
            <a:avLst/>
          </a:prstGeom>
        </p:spPr>
      </p:pic>
      <p:sp>
        <p:nvSpPr>
          <p:cNvPr id="4" name="PlaceHolder 3">
            <a:extLst>
              <a:ext uri="{FF2B5EF4-FFF2-40B4-BE49-F238E27FC236}">
                <a16:creationId xmlns:a16="http://schemas.microsoft.com/office/drawing/2014/main" id="{15D433A1-198A-A764-8BC2-58A8D614BA06}"/>
              </a:ext>
            </a:extLst>
          </p:cNvPr>
          <p:cNvSpPr>
            <a:spLocks noGrp="1"/>
          </p:cNvSpPr>
          <p:nvPr>
            <p:ph type="sldNum" idx="5"/>
          </p:nvPr>
        </p:nvSpPr>
        <p:spPr>
          <a:xfrm>
            <a:off x="8610480" y="6356520"/>
            <a:ext cx="2741400" cy="363240"/>
          </a:xfrm>
          <a:prstGeom prst="rect">
            <a:avLst/>
          </a:prstGeom>
        </p:spPr>
        <p:txBody>
          <a:bodyPr lIns="90000" tIns="45000" rIns="90000" bIns="4500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lnSpc>
                <a:spcPct val="100000"/>
              </a:lnSpc>
              <a:defRPr lang="en-US" sz="1200" b="0" strike="noStrike" kern="1200" spc="-1">
                <a:solidFill>
                  <a:srgbClr val="8B8B8B"/>
                </a:solidFill>
                <a:latin typeface="Calibri"/>
                <a:ea typeface="DejaVu Sans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7284E10-3CCF-4046-8C25-1C0B0E00DB40}" type="slidenum">
              <a:rPr lang="it-CH" smtClean="0"/>
              <a:pPr/>
              <a:t>47</a:t>
            </a:fld>
            <a:endParaRPr dirty="0"/>
          </a:p>
        </p:txBody>
      </p:sp>
      <p:sp>
        <p:nvSpPr>
          <p:cNvPr id="13" name="CustomShape 1">
            <a:extLst>
              <a:ext uri="{FF2B5EF4-FFF2-40B4-BE49-F238E27FC236}">
                <a16:creationId xmlns:a16="http://schemas.microsoft.com/office/drawing/2014/main" id="{9A819A73-12D3-7FF8-9008-8E6B4D35255E}"/>
              </a:ext>
            </a:extLst>
          </p:cNvPr>
          <p:cNvSpPr/>
          <p:nvPr/>
        </p:nvSpPr>
        <p:spPr>
          <a:xfrm>
            <a:off x="1080" y="0"/>
            <a:ext cx="12190680" cy="1265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sz="40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Documentation</a:t>
            </a:r>
          </a:p>
        </p:txBody>
      </p:sp>
      <p:cxnSp>
        <p:nvCxnSpPr>
          <p:cNvPr id="2" name="Connettore 2 1">
            <a:extLst>
              <a:ext uri="{FF2B5EF4-FFF2-40B4-BE49-F238E27FC236}">
                <a16:creationId xmlns:a16="http://schemas.microsoft.com/office/drawing/2014/main" id="{AB8C2961-3379-E219-9421-C116504188CE}"/>
              </a:ext>
            </a:extLst>
          </p:cNvPr>
          <p:cNvCxnSpPr>
            <a:cxnSpLocks/>
          </p:cNvCxnSpPr>
          <p:nvPr/>
        </p:nvCxnSpPr>
        <p:spPr>
          <a:xfrm flipH="1" flipV="1">
            <a:off x="8328848" y="3903271"/>
            <a:ext cx="2790256" cy="546809"/>
          </a:xfrm>
          <a:prstGeom prst="straightConnector1">
            <a:avLst/>
          </a:prstGeom>
          <a:ln w="984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ttangolo 5">
            <a:extLst>
              <a:ext uri="{FF2B5EF4-FFF2-40B4-BE49-F238E27FC236}">
                <a16:creationId xmlns:a16="http://schemas.microsoft.com/office/drawing/2014/main" id="{E4941B0E-7DE3-6C22-7419-A4D2BBB5DA8F}"/>
              </a:ext>
            </a:extLst>
          </p:cNvPr>
          <p:cNvSpPr/>
          <p:nvPr/>
        </p:nvSpPr>
        <p:spPr>
          <a:xfrm>
            <a:off x="9882271" y="4677438"/>
            <a:ext cx="1370886" cy="144654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379481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hlinkClick r:id="rId2"/>
            <a:extLst>
              <a:ext uri="{FF2B5EF4-FFF2-40B4-BE49-F238E27FC236}">
                <a16:creationId xmlns:a16="http://schemas.microsoft.com/office/drawing/2014/main" id="{B9DC1B22-5C89-7C86-64E1-45C493AAED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2425" y="0"/>
            <a:ext cx="8387149" cy="6858000"/>
          </a:xfrm>
          <a:prstGeom prst="rect">
            <a:avLst/>
          </a:prstGeom>
        </p:spPr>
      </p:pic>
      <p:sp>
        <p:nvSpPr>
          <p:cNvPr id="2" name="PlaceHolder 3">
            <a:extLst>
              <a:ext uri="{FF2B5EF4-FFF2-40B4-BE49-F238E27FC236}">
                <a16:creationId xmlns:a16="http://schemas.microsoft.com/office/drawing/2014/main" id="{4436020A-CA8D-FD22-AFB3-F730054651E8}"/>
              </a:ext>
            </a:extLst>
          </p:cNvPr>
          <p:cNvSpPr>
            <a:spLocks noGrp="1"/>
          </p:cNvSpPr>
          <p:nvPr>
            <p:ph type="sldNum" idx="5"/>
          </p:nvPr>
        </p:nvSpPr>
        <p:spPr>
          <a:xfrm>
            <a:off x="8610480" y="6356520"/>
            <a:ext cx="2741400" cy="363240"/>
          </a:xfrm>
          <a:prstGeom prst="rect">
            <a:avLst/>
          </a:prstGeom>
        </p:spPr>
        <p:txBody>
          <a:bodyPr lIns="90000" tIns="45000" rIns="90000" bIns="4500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lnSpc>
                <a:spcPct val="100000"/>
              </a:lnSpc>
              <a:defRPr lang="en-US" sz="1200" b="0" strike="noStrike" kern="1200" spc="-1">
                <a:solidFill>
                  <a:srgbClr val="8B8B8B"/>
                </a:solidFill>
                <a:latin typeface="Calibri"/>
                <a:ea typeface="DejaVu Sans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7284E10-3CCF-4046-8C25-1C0B0E00DB40}" type="slidenum">
              <a:rPr lang="it-CH" smtClean="0"/>
              <a:pPr/>
              <a:t>48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3517095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CustomShape 1"/>
          <p:cNvSpPr/>
          <p:nvPr/>
        </p:nvSpPr>
        <p:spPr>
          <a:xfrm>
            <a:off x="0" y="0"/>
            <a:ext cx="12189960" cy="6857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 algn="ctr" defTabSz="914400">
              <a:lnSpc>
                <a:spcPct val="170000"/>
              </a:lnSpc>
            </a:pPr>
            <a:r>
              <a:rPr lang="en-US" sz="6000" b="1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SkillCorner</a:t>
            </a:r>
            <a:r>
              <a:rPr lang="en-US" sz="60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en-US" sz="6000" b="1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Jupyter</a:t>
            </a:r>
            <a:r>
              <a:rPr lang="en-US" sz="60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 Notebook</a:t>
            </a:r>
            <a:endParaRPr lang="it-IT" sz="60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0" name="PlaceHolder 1"/>
          <p:cNvSpPr>
            <a:spLocks noGrp="1"/>
          </p:cNvSpPr>
          <p:nvPr>
            <p:ph type="sldNum" idx="53"/>
          </p:nvPr>
        </p:nvSpPr>
        <p:spPr>
          <a:xfrm>
            <a:off x="8610480" y="6356520"/>
            <a:ext cx="2741040" cy="3628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en-US" sz="1200" b="0" strike="noStrike" spc="-1">
                <a:solidFill>
                  <a:srgbClr val="8B8B8B"/>
                </a:solidFill>
                <a:latin typeface="Calibri"/>
                <a:ea typeface="DejaVu San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C382E5E4-A610-4856-983F-027853B3C9CD}" type="slidenum">
              <a:rPr lang="en-US" sz="1200" b="0" strike="noStrike" spc="-1">
                <a:solidFill>
                  <a:srgbClr val="8B8B8B"/>
                </a:solidFill>
                <a:latin typeface="Calibri"/>
                <a:ea typeface="DejaVu Sans"/>
              </a:rPr>
              <a:t>49</a:t>
            </a:fld>
            <a:endParaRPr lang="it-IT" sz="1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CustomShape 1"/>
          <p:cNvSpPr/>
          <p:nvPr/>
        </p:nvSpPr>
        <p:spPr>
          <a:xfrm>
            <a:off x="0" y="286200"/>
            <a:ext cx="12190320" cy="1323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40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Learning Objectives</a:t>
            </a:r>
            <a:endParaRPr lang="it-IT" sz="4000" b="1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1" name="CustomShape 2"/>
          <p:cNvSpPr/>
          <p:nvPr/>
        </p:nvSpPr>
        <p:spPr>
          <a:xfrm>
            <a:off x="687774" y="1609560"/>
            <a:ext cx="11199426" cy="278931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 marL="457200" indent="-456480" defTabSz="914400">
              <a:lnSpc>
                <a:spcPct val="150000"/>
              </a:lnSpc>
              <a:buClr>
                <a:srgbClr val="000000"/>
              </a:buClr>
              <a:buFont typeface="Arial"/>
              <a:buAutoNum type="arabicPeriod"/>
            </a:pPr>
            <a:r>
              <a:rPr lang="en-US" sz="3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Describe the project datasets and how they are collected</a:t>
            </a:r>
            <a:endParaRPr lang="it-IT" sz="3000" b="0" strike="noStrike" spc="-1" dirty="0">
              <a:solidFill>
                <a:srgbClr val="000000"/>
              </a:solidFill>
              <a:latin typeface="Calibri"/>
            </a:endParaRPr>
          </a:p>
          <a:p>
            <a:pPr marL="457200" indent="-456480" defTabSz="914400">
              <a:lnSpc>
                <a:spcPct val="150000"/>
              </a:lnSpc>
              <a:buClr>
                <a:srgbClr val="000000"/>
              </a:buClr>
              <a:buFont typeface="Arial"/>
              <a:buAutoNum type="arabicPeriod"/>
            </a:pPr>
            <a:r>
              <a:rPr lang="en-US" sz="3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Find the definition of each data attribute from the documentation</a:t>
            </a:r>
            <a:endParaRPr lang="it-IT" sz="3000" b="0" strike="noStrike" spc="-1" dirty="0">
              <a:solidFill>
                <a:srgbClr val="000000"/>
              </a:solidFill>
              <a:latin typeface="Calibri"/>
            </a:endParaRPr>
          </a:p>
          <a:p>
            <a:pPr marL="457200" indent="-456480" defTabSz="914400">
              <a:lnSpc>
                <a:spcPct val="150000"/>
              </a:lnSpc>
              <a:buClr>
                <a:srgbClr val="000000"/>
              </a:buClr>
              <a:buFont typeface="Arial"/>
              <a:buAutoNum type="arabicPeriod"/>
            </a:pPr>
            <a:r>
              <a:rPr lang="en-US" sz="3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Use the prepared starting scripts</a:t>
            </a:r>
            <a:endParaRPr lang="it-IT" sz="3000" b="0" strike="noStrike" spc="-1" dirty="0">
              <a:solidFill>
                <a:srgbClr val="000000"/>
              </a:solidFill>
              <a:latin typeface="Calibri"/>
            </a:endParaRPr>
          </a:p>
          <a:p>
            <a:pPr marL="457200" indent="-456480" defTabSz="914400">
              <a:lnSpc>
                <a:spcPct val="150000"/>
              </a:lnSpc>
              <a:buClr>
                <a:srgbClr val="000000"/>
              </a:buClr>
              <a:buFont typeface="Arial"/>
              <a:buAutoNum type="arabicPeriod"/>
            </a:pPr>
            <a:r>
              <a:rPr lang="en-US" sz="3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Make use of shared codes in “snippets”</a:t>
            </a:r>
            <a:endParaRPr lang="it-IT" sz="30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2" name="PlaceHolder 1"/>
          <p:cNvSpPr>
            <a:spLocks noGrp="1"/>
          </p:cNvSpPr>
          <p:nvPr>
            <p:ph type="sldNum" idx="40"/>
          </p:nvPr>
        </p:nvSpPr>
        <p:spPr>
          <a:xfrm>
            <a:off x="8610480" y="6356520"/>
            <a:ext cx="2741040" cy="3628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en-US" sz="1200" b="0" strike="noStrike" spc="-1">
                <a:solidFill>
                  <a:srgbClr val="8B8B8B"/>
                </a:solidFill>
                <a:latin typeface="Calibri"/>
                <a:ea typeface="DejaVu San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97D3D68A-99CC-4515-8DF6-473FE986E52B}" type="slidenum">
              <a:rPr lang="en-US" sz="1200" b="0" strike="noStrike" spc="-1">
                <a:solidFill>
                  <a:srgbClr val="8B8B8B"/>
                </a:solidFill>
                <a:latin typeface="Calibri"/>
                <a:ea typeface="DejaVu Sans"/>
              </a:rPr>
              <a:t>5</a:t>
            </a:fld>
            <a:endParaRPr lang="it-IT" sz="1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CustomShape 1">
            <a:hlinkClick r:id="rId2"/>
          </p:cNvPr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 algn="ctr" defTabSz="914400">
              <a:lnSpc>
                <a:spcPct val="170000"/>
              </a:lnSpc>
              <a:tabLst>
                <a:tab pos="0" algn="l"/>
              </a:tabLst>
            </a:pPr>
            <a:r>
              <a:rPr lang="en-US" sz="60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Event, Tracking, and Video Data</a:t>
            </a:r>
            <a:endParaRPr lang="it-IT" sz="6000" b="0" strike="noStrike" spc="-1" dirty="0">
              <a:solidFill>
                <a:srgbClr val="000000"/>
              </a:solidFill>
              <a:latin typeface="Calibri"/>
            </a:endParaRPr>
          </a:p>
          <a:p>
            <a:pPr algn="ctr" defTabSz="914400">
              <a:lnSpc>
                <a:spcPct val="170000"/>
              </a:lnSpc>
              <a:tabLst>
                <a:tab pos="0" algn="l"/>
              </a:tabLst>
            </a:pPr>
            <a:r>
              <a:rPr lang="en-US" sz="60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All Together</a:t>
            </a:r>
            <a:endParaRPr lang="it-IT" sz="6000" b="0" strike="noStrike" spc="-1" dirty="0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CustomShape 1"/>
          <p:cNvSpPr/>
          <p:nvPr/>
        </p:nvSpPr>
        <p:spPr>
          <a:xfrm>
            <a:off x="0" y="286200"/>
            <a:ext cx="12190680" cy="132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sz="40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A lot of data</a:t>
            </a:r>
            <a:endParaRPr lang="en-US" sz="4000" b="1" strike="noStrike" spc="-1" dirty="0">
              <a:latin typeface="Calibri"/>
            </a:endParaRPr>
          </a:p>
        </p:txBody>
      </p:sp>
      <p:sp>
        <p:nvSpPr>
          <p:cNvPr id="311" name="CustomShape 2"/>
          <p:cNvSpPr/>
          <p:nvPr/>
        </p:nvSpPr>
        <p:spPr>
          <a:xfrm>
            <a:off x="757910" y="1366247"/>
            <a:ext cx="9000944" cy="29692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 marL="457200" indent="-456480">
              <a:lnSpc>
                <a:spcPct val="150000"/>
              </a:lnSpc>
              <a:buClr>
                <a:srgbClr val="000000"/>
              </a:buClr>
              <a:buFont typeface="Arial"/>
              <a:buAutoNum type="arabicPeriod"/>
            </a:pPr>
            <a:r>
              <a:rPr lang="en-US" sz="32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Event data</a:t>
            </a:r>
            <a:endParaRPr lang="en-US" sz="3200" b="0" strike="noStrike" spc="-1" dirty="0">
              <a:latin typeface="Calibri"/>
            </a:endParaRPr>
          </a:p>
          <a:p>
            <a:pPr marL="457200" indent="-456480">
              <a:lnSpc>
                <a:spcPct val="150000"/>
              </a:lnSpc>
              <a:buClr>
                <a:srgbClr val="000000"/>
              </a:buClr>
              <a:buFont typeface="Arial"/>
              <a:buAutoNum type="arabicPeriod"/>
            </a:pPr>
            <a:r>
              <a:rPr lang="en-US" sz="3200" spc="-1" dirty="0">
                <a:solidFill>
                  <a:srgbClr val="000000"/>
                </a:solidFill>
                <a:latin typeface="Calibri"/>
              </a:rPr>
              <a:t>Tracking data</a:t>
            </a:r>
          </a:p>
          <a:p>
            <a:pPr marL="457200" indent="-456480">
              <a:lnSpc>
                <a:spcPct val="150000"/>
              </a:lnSpc>
              <a:buClr>
                <a:srgbClr val="000000"/>
              </a:buClr>
              <a:buFont typeface="Arial"/>
              <a:buAutoNum type="arabicPeriod"/>
            </a:pPr>
            <a:r>
              <a:rPr lang="en-US" sz="3200" b="0" strike="noStrike" spc="-1" dirty="0">
                <a:solidFill>
                  <a:srgbClr val="000000"/>
                </a:solidFill>
                <a:latin typeface="Calibri"/>
              </a:rPr>
              <a:t>Game Intelligence</a:t>
            </a:r>
            <a:endParaRPr lang="en-US" sz="3200" b="0" strike="noStrike" spc="-1" dirty="0">
              <a:latin typeface="Calibri"/>
            </a:endParaRPr>
          </a:p>
          <a:p>
            <a:pPr marL="457200" indent="-456480">
              <a:lnSpc>
                <a:spcPct val="150000"/>
              </a:lnSpc>
              <a:buClr>
                <a:srgbClr val="000000"/>
              </a:buClr>
              <a:buFont typeface="Arial"/>
              <a:buAutoNum type="arabicPeriod"/>
            </a:pPr>
            <a:r>
              <a:rPr lang="en-US" sz="32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Video</a:t>
            </a:r>
            <a:endParaRPr lang="en-US" sz="3200" b="0" strike="noStrike" spc="-1" dirty="0">
              <a:latin typeface="Calibri"/>
            </a:endParaRPr>
          </a:p>
        </p:txBody>
      </p:sp>
      <p:sp>
        <p:nvSpPr>
          <p:cNvPr id="312" name="TextShape 3"/>
          <p:cNvSpPr txBox="1"/>
          <p:nvPr/>
        </p:nvSpPr>
        <p:spPr>
          <a:xfrm>
            <a:off x="8610480" y="6356520"/>
            <a:ext cx="2741400" cy="3632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</a:pPr>
            <a:fld id="{EE666A70-6835-4E85-A5A9-0B0AAA295C80}" type="slidenum">
              <a:rPr lang="en-US" sz="1200" b="0" strike="noStrike" spc="-1">
                <a:solidFill>
                  <a:srgbClr val="8B8B8B"/>
                </a:solidFill>
                <a:latin typeface="Calibri"/>
                <a:ea typeface="DejaVu Sans"/>
              </a:rPr>
              <a:t>51</a:t>
            </a:fld>
            <a:endParaRPr lang="en-US" sz="1200" b="0" strike="noStrike" spc="-1">
              <a:latin typeface="Calibri"/>
            </a:endParaRPr>
          </a:p>
        </p:txBody>
      </p:sp>
      <p:grpSp>
        <p:nvGrpSpPr>
          <p:cNvPr id="5" name="Gruppo 4">
            <a:extLst>
              <a:ext uri="{FF2B5EF4-FFF2-40B4-BE49-F238E27FC236}">
                <a16:creationId xmlns:a16="http://schemas.microsoft.com/office/drawing/2014/main" id="{AD5FA561-1E2B-5546-235C-0ADD30BFDA38}"/>
              </a:ext>
            </a:extLst>
          </p:cNvPr>
          <p:cNvGrpSpPr/>
          <p:nvPr/>
        </p:nvGrpSpPr>
        <p:grpSpPr>
          <a:xfrm>
            <a:off x="1304144" y="4769194"/>
            <a:ext cx="10480580" cy="646331"/>
            <a:chOff x="1304144" y="4769194"/>
            <a:chExt cx="10480580" cy="646331"/>
          </a:xfrm>
        </p:grpSpPr>
        <p:cxnSp>
          <p:nvCxnSpPr>
            <p:cNvPr id="3" name="Connettore 2 2">
              <a:extLst>
                <a:ext uri="{FF2B5EF4-FFF2-40B4-BE49-F238E27FC236}">
                  <a16:creationId xmlns:a16="http://schemas.microsoft.com/office/drawing/2014/main" id="{219E0C31-3B65-E23F-6DE5-9A9ACE36CC49}"/>
                </a:ext>
              </a:extLst>
            </p:cNvPr>
            <p:cNvCxnSpPr/>
            <p:nvPr/>
          </p:nvCxnSpPr>
          <p:spPr>
            <a:xfrm>
              <a:off x="1304144" y="5141626"/>
              <a:ext cx="1633928" cy="0"/>
            </a:xfrm>
            <a:prstGeom prst="straightConnector1">
              <a:avLst/>
            </a:prstGeom>
            <a:ln w="2000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CasellaDiTesto 3">
              <a:extLst>
                <a:ext uri="{FF2B5EF4-FFF2-40B4-BE49-F238E27FC236}">
                  <a16:creationId xmlns:a16="http://schemas.microsoft.com/office/drawing/2014/main" id="{BAAA7C7A-F851-85B0-A80F-96CFDFE01185}"/>
                </a:ext>
              </a:extLst>
            </p:cNvPr>
            <p:cNvSpPr txBox="1"/>
            <p:nvPr/>
          </p:nvSpPr>
          <p:spPr>
            <a:xfrm>
              <a:off x="2938072" y="4769194"/>
              <a:ext cx="88466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/>
                <a:t>Make use of the preprocessing notebooks!</a:t>
              </a:r>
            </a:p>
          </p:txBody>
        </p:sp>
      </p:grpSp>
      <p:cxnSp>
        <p:nvCxnSpPr>
          <p:cNvPr id="6" name="Connettore 2 5">
            <a:extLst>
              <a:ext uri="{FF2B5EF4-FFF2-40B4-BE49-F238E27FC236}">
                <a16:creationId xmlns:a16="http://schemas.microsoft.com/office/drawing/2014/main" id="{87213FED-7874-88FE-39AF-CD2726060391}"/>
              </a:ext>
            </a:extLst>
          </p:cNvPr>
          <p:cNvCxnSpPr/>
          <p:nvPr/>
        </p:nvCxnSpPr>
        <p:spPr>
          <a:xfrm>
            <a:off x="1461307" y="5141626"/>
            <a:ext cx="1353331" cy="0"/>
          </a:xfrm>
          <a:prstGeom prst="straightConnector1">
            <a:avLst/>
          </a:prstGeom>
          <a:ln w="231775">
            <a:solidFill>
              <a:schemeClr val="accent1">
                <a:shade val="95000"/>
                <a:satMod val="10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CustomShape 1"/>
          <p:cNvSpPr/>
          <p:nvPr/>
        </p:nvSpPr>
        <p:spPr>
          <a:xfrm>
            <a:off x="0" y="286200"/>
            <a:ext cx="12190680" cy="132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sz="40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Event &amp; video synchronization</a:t>
            </a:r>
            <a:endParaRPr lang="en-US" sz="4000" b="1" strike="noStrike" spc="-1" dirty="0">
              <a:latin typeface="Calibri"/>
            </a:endParaRPr>
          </a:p>
        </p:txBody>
      </p:sp>
      <p:sp>
        <p:nvSpPr>
          <p:cNvPr id="312" name="TextShape 3"/>
          <p:cNvSpPr txBox="1"/>
          <p:nvPr/>
        </p:nvSpPr>
        <p:spPr>
          <a:xfrm>
            <a:off x="8610480" y="6356520"/>
            <a:ext cx="2741400" cy="3632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</a:pPr>
            <a:fld id="{EE666A70-6835-4E85-A5A9-0B0AAA295C80}" type="slidenum">
              <a:rPr lang="en-US" sz="1200" b="0" strike="noStrike" spc="-1">
                <a:solidFill>
                  <a:srgbClr val="8B8B8B"/>
                </a:solidFill>
                <a:latin typeface="Calibri"/>
                <a:ea typeface="DejaVu Sans"/>
              </a:rPr>
              <a:t>52</a:t>
            </a:fld>
            <a:endParaRPr lang="en-US" sz="1200" b="0" strike="noStrike" spc="-1">
              <a:latin typeface="Calibri"/>
            </a:endParaRPr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1047F642-9A80-41E3-5DB8-84817DE7C2E9}"/>
              </a:ext>
            </a:extLst>
          </p:cNvPr>
          <p:cNvGrpSpPr/>
          <p:nvPr/>
        </p:nvGrpSpPr>
        <p:grpSpPr>
          <a:xfrm>
            <a:off x="596395" y="2903796"/>
            <a:ext cx="10999210" cy="2720967"/>
            <a:chOff x="5040723" y="2356498"/>
            <a:chExt cx="6855762" cy="1635418"/>
          </a:xfrm>
        </p:grpSpPr>
        <p:pic>
          <p:nvPicPr>
            <p:cNvPr id="9" name="Immagine 8" descr="Immagine che contiene testo, schermata, bianco e nero, Carattere&#10;&#10;Descrizione generata automaticamente">
              <a:extLst>
                <a:ext uri="{FF2B5EF4-FFF2-40B4-BE49-F238E27FC236}">
                  <a16:creationId xmlns:a16="http://schemas.microsoft.com/office/drawing/2014/main" id="{16AA1A0E-F265-510A-241A-D95F2A63BD0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40723" y="2356498"/>
              <a:ext cx="6855762" cy="1635418"/>
            </a:xfrm>
            <a:prstGeom prst="rect">
              <a:avLst/>
            </a:prstGeom>
          </p:spPr>
        </p:pic>
        <p:sp>
          <p:nvSpPr>
            <p:cNvPr id="12" name="Rettangolo 11">
              <a:extLst>
                <a:ext uri="{FF2B5EF4-FFF2-40B4-BE49-F238E27FC236}">
                  <a16:creationId xmlns:a16="http://schemas.microsoft.com/office/drawing/2014/main" id="{3AE4E7CE-BAF1-EF19-33D6-87DEBF3D5E17}"/>
                </a:ext>
              </a:extLst>
            </p:cNvPr>
            <p:cNvSpPr/>
            <p:nvPr/>
          </p:nvSpPr>
          <p:spPr>
            <a:xfrm>
              <a:off x="8427156" y="2356498"/>
              <a:ext cx="986667" cy="176840"/>
            </a:xfrm>
            <a:prstGeom prst="rect">
              <a:avLst/>
            </a:prstGeom>
            <a:solidFill>
              <a:schemeClr val="accent1">
                <a:alpha val="0"/>
              </a:schemeClr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ttangolo 12">
              <a:extLst>
                <a:ext uri="{FF2B5EF4-FFF2-40B4-BE49-F238E27FC236}">
                  <a16:creationId xmlns:a16="http://schemas.microsoft.com/office/drawing/2014/main" id="{974A505B-CB90-E272-FD2C-34F1F0DCDEBC}"/>
                </a:ext>
              </a:extLst>
            </p:cNvPr>
            <p:cNvSpPr/>
            <p:nvPr/>
          </p:nvSpPr>
          <p:spPr>
            <a:xfrm>
              <a:off x="7623813" y="2526962"/>
              <a:ext cx="682789" cy="1464954"/>
            </a:xfrm>
            <a:prstGeom prst="rect">
              <a:avLst/>
            </a:prstGeom>
            <a:solidFill>
              <a:schemeClr val="accent1">
                <a:alpha val="0"/>
              </a:schemeClr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E7ABA0B6-9E61-E880-A1FB-EE94A7CB57F8}"/>
              </a:ext>
            </a:extLst>
          </p:cNvPr>
          <p:cNvSpPr txBox="1"/>
          <p:nvPr/>
        </p:nvSpPr>
        <p:spPr>
          <a:xfrm>
            <a:off x="596396" y="1348518"/>
            <a:ext cx="10999210" cy="1305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/>
              <a:t>“</a:t>
            </a:r>
            <a:r>
              <a:rPr lang="en-US" sz="2800" dirty="0" err="1"/>
              <a:t>videoTimestamp</a:t>
            </a:r>
            <a:r>
              <a:rPr lang="en-US" sz="2800" dirty="0"/>
              <a:t>” from Wyscout (</a:t>
            </a:r>
            <a:r>
              <a:rPr lang="en-US" sz="2800" b="1" dirty="0"/>
              <a:t>event</a:t>
            </a:r>
            <a:r>
              <a:rPr lang="en-US" sz="2800" dirty="0"/>
              <a:t>) data can be used </a:t>
            </a:r>
            <a:r>
              <a:rPr lang="en-US" sz="2800" b="1" dirty="0"/>
              <a:t>directly</a:t>
            </a:r>
            <a:r>
              <a:rPr lang="en-US" sz="2800" dirty="0"/>
              <a:t> for video extraction. 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0A29FFAF-D61F-2CFA-A542-DAF2C3A08002}"/>
              </a:ext>
            </a:extLst>
          </p:cNvPr>
          <p:cNvSpPr txBox="1"/>
          <p:nvPr/>
        </p:nvSpPr>
        <p:spPr>
          <a:xfrm>
            <a:off x="0" y="5754277"/>
            <a:ext cx="12190680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600" dirty="0">
                <a:latin typeface="Consolas" panose="020B0609020204030204" pitchFamily="49" charset="0"/>
                <a:cs typeface="Consolas" panose="020B0609020204030204" pitchFamily="49" charset="0"/>
              </a:rPr>
              <a:t>python </a:t>
            </a:r>
            <a:r>
              <a:rPr lang="en-US" sz="2600" dirty="0" err="1">
                <a:latin typeface="Consolas" panose="020B0609020204030204" pitchFamily="49" charset="0"/>
                <a:cs typeface="Consolas" panose="020B0609020204030204" pitchFamily="49" charset="0"/>
              </a:rPr>
              <a:t>eventvideo.py</a:t>
            </a:r>
            <a:r>
              <a:rPr lang="en-US" sz="2600" dirty="0"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  <a:r>
              <a:rPr lang="en-US" sz="2600" dirty="0" err="1">
                <a:latin typeface="Consolas" panose="020B0609020204030204" pitchFamily="49" charset="0"/>
                <a:cs typeface="Consolas" panose="020B0609020204030204" pitchFamily="49" charset="0"/>
              </a:rPr>
              <a:t>matchId</a:t>
            </a:r>
            <a:r>
              <a:rPr lang="en-US" sz="2600" dirty="0">
                <a:latin typeface="Consolas" panose="020B0609020204030204" pitchFamily="49" charset="0"/>
                <a:cs typeface="Consolas" panose="020B0609020204030204" pitchFamily="49" charset="0"/>
              </a:rPr>
              <a:t>} </a:t>
            </a:r>
            <a:r>
              <a:rPr lang="en-US" sz="2600" b="1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26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videoTimestamp</a:t>
            </a:r>
            <a:r>
              <a:rPr lang="en-US" sz="2600" b="1" dirty="0">
                <a:latin typeface="Consolas" panose="020B0609020204030204" pitchFamily="49" charset="0"/>
                <a:cs typeface="Consolas" panose="020B0609020204030204" pitchFamily="49" charset="0"/>
              </a:rPr>
              <a:t>} </a:t>
            </a:r>
            <a:r>
              <a:rPr lang="en-US" sz="2600" dirty="0">
                <a:latin typeface="Consolas" panose="020B0609020204030204" pitchFamily="49" charset="0"/>
                <a:cs typeface="Consolas" panose="020B0609020204030204" pitchFamily="49" charset="0"/>
              </a:rPr>
              <a:t>videoname.mp4</a:t>
            </a:r>
          </a:p>
        </p:txBody>
      </p:sp>
    </p:spTree>
    <p:extLst>
      <p:ext uri="{BB962C8B-B14F-4D97-AF65-F5344CB8AC3E}">
        <p14:creationId xmlns:p14="http://schemas.microsoft.com/office/powerpoint/2010/main" val="145264932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CustomShape 1"/>
          <p:cNvSpPr/>
          <p:nvPr/>
        </p:nvSpPr>
        <p:spPr>
          <a:xfrm>
            <a:off x="0" y="286200"/>
            <a:ext cx="12190680" cy="132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sz="40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Example: Austria 2 - 0 Germany</a:t>
            </a:r>
            <a:endParaRPr lang="en-US" sz="4000" b="1" strike="noStrike" spc="-1" dirty="0">
              <a:latin typeface="Calibri"/>
            </a:endParaRPr>
          </a:p>
        </p:txBody>
      </p:sp>
      <p:sp>
        <p:nvSpPr>
          <p:cNvPr id="312" name="TextShape 3"/>
          <p:cNvSpPr txBox="1"/>
          <p:nvPr/>
        </p:nvSpPr>
        <p:spPr>
          <a:xfrm>
            <a:off x="8610480" y="6356520"/>
            <a:ext cx="2741400" cy="3632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</a:pPr>
            <a:fld id="{EE666A70-6835-4E85-A5A9-0B0AAA295C80}" type="slidenum">
              <a:rPr lang="en-US" sz="1200" b="0" strike="noStrike" spc="-1">
                <a:solidFill>
                  <a:srgbClr val="8B8B8B"/>
                </a:solidFill>
                <a:latin typeface="Calibri"/>
                <a:ea typeface="DejaVu Sans"/>
              </a:rPr>
              <a:t>53</a:t>
            </a:fld>
            <a:endParaRPr lang="en-US" sz="1200" b="0" strike="noStrike" spc="-1">
              <a:latin typeface="Calibri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80D05A02-0FAC-2216-CF0F-CD56D3F0D89C}"/>
              </a:ext>
            </a:extLst>
          </p:cNvPr>
          <p:cNvSpPr txBox="1"/>
          <p:nvPr/>
        </p:nvSpPr>
        <p:spPr>
          <a:xfrm>
            <a:off x="1094282" y="1609920"/>
            <a:ext cx="84122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Let’s extract the video of the second goal of Austria!</a:t>
            </a:r>
          </a:p>
        </p:txBody>
      </p:sp>
      <p:pic>
        <p:nvPicPr>
          <p:cNvPr id="15" name="Immagine 14" descr="Immagine che contiene testo, schermata, Carattere, numero&#10;&#10;Descrizione generata automaticamente">
            <a:extLst>
              <a:ext uri="{FF2B5EF4-FFF2-40B4-BE49-F238E27FC236}">
                <a16:creationId xmlns:a16="http://schemas.microsoft.com/office/drawing/2014/main" id="{C36546EB-3CA8-EAAD-052B-E70F9320F4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402" y="2575787"/>
            <a:ext cx="10265876" cy="3338086"/>
          </a:xfrm>
          <a:prstGeom prst="rect">
            <a:avLst/>
          </a:prstGeom>
        </p:spPr>
      </p:pic>
      <p:cxnSp>
        <p:nvCxnSpPr>
          <p:cNvPr id="17" name="Connettore 2 16">
            <a:extLst>
              <a:ext uri="{FF2B5EF4-FFF2-40B4-BE49-F238E27FC236}">
                <a16:creationId xmlns:a16="http://schemas.microsoft.com/office/drawing/2014/main" id="{4D4BB06D-FA3D-3570-EB5F-7FD36E2585FC}"/>
              </a:ext>
            </a:extLst>
          </p:cNvPr>
          <p:cNvCxnSpPr/>
          <p:nvPr/>
        </p:nvCxnSpPr>
        <p:spPr>
          <a:xfrm>
            <a:off x="189852" y="5079837"/>
            <a:ext cx="965779" cy="0"/>
          </a:xfrm>
          <a:prstGeom prst="straightConnector1">
            <a:avLst/>
          </a:prstGeom>
          <a:ln w="136525">
            <a:solidFill>
              <a:schemeClr val="accent1">
                <a:shade val="95000"/>
                <a:satMod val="10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090514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CustomShape 1"/>
          <p:cNvSpPr/>
          <p:nvPr/>
        </p:nvSpPr>
        <p:spPr>
          <a:xfrm>
            <a:off x="0" y="286200"/>
            <a:ext cx="12190680" cy="132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sz="40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Example: Austria 2 - 0 Germany</a:t>
            </a:r>
            <a:endParaRPr lang="en-US" sz="4000" b="1" strike="noStrike" spc="-1" dirty="0">
              <a:latin typeface="Calibri"/>
            </a:endParaRPr>
          </a:p>
        </p:txBody>
      </p:sp>
      <p:sp>
        <p:nvSpPr>
          <p:cNvPr id="312" name="TextShape 3"/>
          <p:cNvSpPr txBox="1"/>
          <p:nvPr/>
        </p:nvSpPr>
        <p:spPr>
          <a:xfrm>
            <a:off x="8610480" y="6356520"/>
            <a:ext cx="2741400" cy="3632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</a:pPr>
            <a:fld id="{EE666A70-6835-4E85-A5A9-0B0AAA295C80}" type="slidenum">
              <a:rPr lang="en-US" sz="1200" b="0" strike="noStrike" spc="-1">
                <a:solidFill>
                  <a:srgbClr val="8B8B8B"/>
                </a:solidFill>
                <a:latin typeface="Calibri"/>
                <a:ea typeface="DejaVu Sans"/>
              </a:rPr>
              <a:t>54</a:t>
            </a:fld>
            <a:endParaRPr lang="en-US" sz="1200" b="0" strike="noStrike" spc="-1">
              <a:latin typeface="Calibri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80D05A02-0FAC-2216-CF0F-CD56D3F0D89C}"/>
              </a:ext>
            </a:extLst>
          </p:cNvPr>
          <p:cNvSpPr txBox="1"/>
          <p:nvPr/>
        </p:nvSpPr>
        <p:spPr>
          <a:xfrm>
            <a:off x="657717" y="1336801"/>
            <a:ext cx="95594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Let’s extract the video of the second goal of Austria!</a:t>
            </a:r>
          </a:p>
        </p:txBody>
      </p:sp>
      <p:pic>
        <p:nvPicPr>
          <p:cNvPr id="18" name="Immagine 17" descr="Immagine che contiene testo, schermata, Carattere&#10;&#10;Descrizione generata automaticamente">
            <a:extLst>
              <a:ext uri="{FF2B5EF4-FFF2-40B4-BE49-F238E27FC236}">
                <a16:creationId xmlns:a16="http://schemas.microsoft.com/office/drawing/2014/main" id="{E13088E2-A6E8-1600-74B2-8F78AECCB0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118" y="1921576"/>
            <a:ext cx="4249198" cy="4306362"/>
          </a:xfrm>
          <a:prstGeom prst="rect">
            <a:avLst/>
          </a:prstGeom>
        </p:spPr>
      </p:pic>
      <p:sp>
        <p:nvSpPr>
          <p:cNvPr id="20" name="Rettangolo 19">
            <a:extLst>
              <a:ext uri="{FF2B5EF4-FFF2-40B4-BE49-F238E27FC236}">
                <a16:creationId xmlns:a16="http://schemas.microsoft.com/office/drawing/2014/main" id="{CEF50A0C-FD17-CAB9-F165-FD5FD21479F7}"/>
              </a:ext>
            </a:extLst>
          </p:cNvPr>
          <p:cNvSpPr/>
          <p:nvPr/>
        </p:nvSpPr>
        <p:spPr>
          <a:xfrm>
            <a:off x="944999" y="5062514"/>
            <a:ext cx="2173339" cy="806839"/>
          </a:xfrm>
          <a:prstGeom prst="rect">
            <a:avLst/>
          </a:prstGeom>
          <a:solidFill>
            <a:schemeClr val="accent1">
              <a:alpha val="0"/>
            </a:schemeClr>
          </a:solidFill>
          <a:ln w="635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ttangolo 21">
            <a:extLst>
              <a:ext uri="{FF2B5EF4-FFF2-40B4-BE49-F238E27FC236}">
                <a16:creationId xmlns:a16="http://schemas.microsoft.com/office/drawing/2014/main" id="{A07F5D2E-ADBA-768E-A9E1-2996EBC2ED90}"/>
              </a:ext>
            </a:extLst>
          </p:cNvPr>
          <p:cNvSpPr/>
          <p:nvPr/>
        </p:nvSpPr>
        <p:spPr>
          <a:xfrm>
            <a:off x="2815208" y="3888697"/>
            <a:ext cx="1600484" cy="309966"/>
          </a:xfrm>
          <a:prstGeom prst="rect">
            <a:avLst/>
          </a:prstGeom>
          <a:solidFill>
            <a:schemeClr val="accent1">
              <a:alpha val="0"/>
            </a:schemeClr>
          </a:solidFill>
          <a:ln w="635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Connettore 2 22">
            <a:extLst>
              <a:ext uri="{FF2B5EF4-FFF2-40B4-BE49-F238E27FC236}">
                <a16:creationId xmlns:a16="http://schemas.microsoft.com/office/drawing/2014/main" id="{59037FFF-5CC2-1EBA-0642-485DD76100E2}"/>
              </a:ext>
            </a:extLst>
          </p:cNvPr>
          <p:cNvCxnSpPr/>
          <p:nvPr/>
        </p:nvCxnSpPr>
        <p:spPr>
          <a:xfrm>
            <a:off x="4471644" y="3983220"/>
            <a:ext cx="965779" cy="0"/>
          </a:xfrm>
          <a:prstGeom prst="straightConnector1">
            <a:avLst/>
          </a:prstGeom>
          <a:ln w="1365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32E2A66D-6C3F-88C7-E83A-A1A49B0C791B}"/>
              </a:ext>
            </a:extLst>
          </p:cNvPr>
          <p:cNvSpPr txBox="1"/>
          <p:nvPr/>
        </p:nvSpPr>
        <p:spPr>
          <a:xfrm>
            <a:off x="4791317" y="3767776"/>
            <a:ext cx="7400684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300" dirty="0">
                <a:latin typeface="Consolas" panose="020B0609020204030204" pitchFamily="49" charset="0"/>
                <a:cs typeface="Consolas" panose="020B0609020204030204" pitchFamily="49" charset="0"/>
              </a:rPr>
              <a:t>python </a:t>
            </a:r>
            <a:r>
              <a:rPr lang="en-US" sz="2300" dirty="0" err="1">
                <a:latin typeface="Consolas" panose="020B0609020204030204" pitchFamily="49" charset="0"/>
                <a:cs typeface="Consolas" panose="020B0609020204030204" pitchFamily="49" charset="0"/>
              </a:rPr>
              <a:t>eventvideo.py</a:t>
            </a:r>
            <a:r>
              <a:rPr lang="en-US" sz="2300" dirty="0">
                <a:latin typeface="Consolas" panose="020B0609020204030204" pitchFamily="49" charset="0"/>
                <a:cs typeface="Consolas" panose="020B0609020204030204" pitchFamily="49" charset="0"/>
              </a:rPr>
              <a:t> 5541745 4480</a:t>
            </a:r>
            <a:r>
              <a:rPr lang="en-US" sz="2300" b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300" dirty="0">
                <a:latin typeface="Consolas" panose="020B0609020204030204" pitchFamily="49" charset="0"/>
                <a:cs typeface="Consolas" panose="020B0609020204030204" pitchFamily="49" charset="0"/>
              </a:rPr>
              <a:t>goal_2.mp4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5C11C5C9-1CBB-1DE5-255F-148FE32E486A}"/>
              </a:ext>
            </a:extLst>
          </p:cNvPr>
          <p:cNvSpPr txBox="1"/>
          <p:nvPr/>
        </p:nvSpPr>
        <p:spPr>
          <a:xfrm>
            <a:off x="505787" y="6231322"/>
            <a:ext cx="42855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Event data</a:t>
            </a:r>
          </a:p>
        </p:txBody>
      </p:sp>
    </p:spTree>
    <p:extLst>
      <p:ext uri="{BB962C8B-B14F-4D97-AF65-F5344CB8AC3E}">
        <p14:creationId xmlns:p14="http://schemas.microsoft.com/office/powerpoint/2010/main" val="237421358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CustomShape 1"/>
          <p:cNvSpPr/>
          <p:nvPr/>
        </p:nvSpPr>
        <p:spPr>
          <a:xfrm>
            <a:off x="0" y="10731"/>
            <a:ext cx="12190680" cy="132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sz="40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Example: Austria 2 - 0 Germany</a:t>
            </a:r>
            <a:endParaRPr lang="en-US" sz="4000" b="1" strike="noStrike" spc="-1" dirty="0">
              <a:latin typeface="Calibri"/>
            </a:endParaRPr>
          </a:p>
        </p:txBody>
      </p:sp>
      <p:sp>
        <p:nvSpPr>
          <p:cNvPr id="312" name="TextShape 3"/>
          <p:cNvSpPr txBox="1"/>
          <p:nvPr/>
        </p:nvSpPr>
        <p:spPr>
          <a:xfrm>
            <a:off x="8610480" y="6356520"/>
            <a:ext cx="2741400" cy="3632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</a:pPr>
            <a:fld id="{EE666A70-6835-4E85-A5A9-0B0AAA295C80}" type="slidenum">
              <a:rPr lang="en-US" sz="1200" b="0" strike="noStrike" spc="-1">
                <a:solidFill>
                  <a:srgbClr val="8B8B8B"/>
                </a:solidFill>
                <a:latin typeface="Calibri"/>
                <a:ea typeface="DejaVu Sans"/>
              </a:rPr>
              <a:t>55</a:t>
            </a:fld>
            <a:endParaRPr lang="en-US" sz="1200" b="0" strike="noStrike" spc="-1">
              <a:latin typeface="Calibri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80D05A02-0FAC-2216-CF0F-CD56D3F0D89C}"/>
              </a:ext>
            </a:extLst>
          </p:cNvPr>
          <p:cNvSpPr txBox="1"/>
          <p:nvPr/>
        </p:nvSpPr>
        <p:spPr>
          <a:xfrm>
            <a:off x="656620" y="1165889"/>
            <a:ext cx="95594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Let’s extract the video of the second goal of Austria!</a:t>
            </a:r>
          </a:p>
        </p:txBody>
      </p:sp>
      <p:pic>
        <p:nvPicPr>
          <p:cNvPr id="2" name="goal_2">
            <a:hlinkClick r:id="" action="ppaction://media"/>
            <a:extLst>
              <a:ext uri="{FF2B5EF4-FFF2-40B4-BE49-F238E27FC236}">
                <a16:creationId xmlns:a16="http://schemas.microsoft.com/office/drawing/2014/main" id="{CD85E83A-E8C6-F5ED-138C-CD13FA0A2E2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55322" y="1827361"/>
            <a:ext cx="8880036" cy="4995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531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7D6BC8-3CBF-33C5-8293-931D8F00BD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CustomShape 1">
            <a:extLst>
              <a:ext uri="{FF2B5EF4-FFF2-40B4-BE49-F238E27FC236}">
                <a16:creationId xmlns:a16="http://schemas.microsoft.com/office/drawing/2014/main" id="{52137414-906E-A45A-8DEC-5580F27A6231}"/>
              </a:ext>
            </a:extLst>
          </p:cNvPr>
          <p:cNvSpPr/>
          <p:nvPr/>
        </p:nvSpPr>
        <p:spPr>
          <a:xfrm>
            <a:off x="1320" y="14901"/>
            <a:ext cx="12190680" cy="132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sz="4000" b="1" spc="-1" dirty="0">
                <a:solidFill>
                  <a:srgbClr val="000000"/>
                </a:solidFill>
                <a:latin typeface="Arial"/>
                <a:ea typeface="DejaVu Sans"/>
              </a:rPr>
              <a:t>Tracking &amp; event data</a:t>
            </a:r>
            <a:r>
              <a:rPr lang="en-US" sz="40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 synchronization</a:t>
            </a:r>
            <a:endParaRPr lang="en-US" sz="4000" b="1" strike="noStrike" spc="-1" dirty="0">
              <a:latin typeface="Calibri"/>
            </a:endParaRPr>
          </a:p>
        </p:txBody>
      </p:sp>
      <p:sp>
        <p:nvSpPr>
          <p:cNvPr id="312" name="TextShape 3">
            <a:extLst>
              <a:ext uri="{FF2B5EF4-FFF2-40B4-BE49-F238E27FC236}">
                <a16:creationId xmlns:a16="http://schemas.microsoft.com/office/drawing/2014/main" id="{36863BB1-E799-8868-1294-7AD94CED0E11}"/>
              </a:ext>
            </a:extLst>
          </p:cNvPr>
          <p:cNvSpPr txBox="1"/>
          <p:nvPr/>
        </p:nvSpPr>
        <p:spPr>
          <a:xfrm>
            <a:off x="8610480" y="6458999"/>
            <a:ext cx="2741400" cy="3632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</a:pPr>
            <a:fld id="{EE666A70-6835-4E85-A5A9-0B0AAA295C80}" type="slidenum">
              <a:rPr lang="en-US" sz="1200" b="0" strike="noStrike" spc="-1">
                <a:solidFill>
                  <a:schemeClr val="bg1"/>
                </a:solidFill>
                <a:latin typeface="Calibri"/>
                <a:ea typeface="DejaVu Sans"/>
              </a:rPr>
              <a:t>56</a:t>
            </a:fld>
            <a:endParaRPr lang="en-US" sz="1200" b="0" strike="noStrike" spc="-1" dirty="0">
              <a:solidFill>
                <a:schemeClr val="bg1"/>
              </a:solidFill>
              <a:latin typeface="Calibri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5262A090-E7AE-0D71-C9C9-613F4C413E1B}"/>
              </a:ext>
            </a:extLst>
          </p:cNvPr>
          <p:cNvSpPr txBox="1"/>
          <p:nvPr/>
        </p:nvSpPr>
        <p:spPr>
          <a:xfrm>
            <a:off x="473345" y="1065816"/>
            <a:ext cx="11423140" cy="658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/>
              <a:t>You need </a:t>
            </a:r>
            <a:r>
              <a:rPr lang="en-US" sz="2800" b="1" dirty="0"/>
              <a:t>synchronization </a:t>
            </a:r>
            <a:r>
              <a:rPr lang="en-US" sz="2800" dirty="0"/>
              <a:t>between tracking &amp; event data.</a:t>
            </a:r>
            <a:endParaRPr lang="en-US" sz="2800" b="1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48ABF384-0EC1-6F24-FE96-33B0A330C7B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515"/>
          <a:stretch/>
        </p:blipFill>
        <p:spPr>
          <a:xfrm>
            <a:off x="367650" y="1777032"/>
            <a:ext cx="4674206" cy="4343612"/>
          </a:xfrm>
          <a:prstGeom prst="rect">
            <a:avLst/>
          </a:prstGeom>
        </p:spPr>
      </p:pic>
      <p:pic>
        <p:nvPicPr>
          <p:cNvPr id="9" name="Immagine 8" descr="Immagine che contiene testo, schermata, bianco e nero, Carattere&#10;&#10;Descrizione generata automaticamente">
            <a:extLst>
              <a:ext uri="{FF2B5EF4-FFF2-40B4-BE49-F238E27FC236}">
                <a16:creationId xmlns:a16="http://schemas.microsoft.com/office/drawing/2014/main" id="{82C503B1-6E1A-74B7-C409-8B0F3726067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253"/>
          <a:stretch/>
        </p:blipFill>
        <p:spPr>
          <a:xfrm>
            <a:off x="5121597" y="1772560"/>
            <a:ext cx="6977766" cy="2011568"/>
          </a:xfrm>
          <a:prstGeom prst="rect">
            <a:avLst/>
          </a:prstGeom>
        </p:spPr>
      </p:pic>
      <p:sp>
        <p:nvSpPr>
          <p:cNvPr id="11" name="Rettangolo 10">
            <a:extLst>
              <a:ext uri="{FF2B5EF4-FFF2-40B4-BE49-F238E27FC236}">
                <a16:creationId xmlns:a16="http://schemas.microsoft.com/office/drawing/2014/main" id="{B88D1C6F-632E-29F2-9167-998EFF7513A5}"/>
              </a:ext>
            </a:extLst>
          </p:cNvPr>
          <p:cNvSpPr/>
          <p:nvPr/>
        </p:nvSpPr>
        <p:spPr>
          <a:xfrm>
            <a:off x="1371141" y="1772560"/>
            <a:ext cx="762458" cy="215605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61157EFE-645E-2FCB-90FE-E616E1D4D60B}"/>
              </a:ext>
            </a:extLst>
          </p:cNvPr>
          <p:cNvSpPr/>
          <p:nvPr/>
        </p:nvSpPr>
        <p:spPr>
          <a:xfrm>
            <a:off x="9257175" y="1797160"/>
            <a:ext cx="1287367" cy="185760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EFE86A9E-117D-0B84-7D8C-A3ACD9F7E2AD}"/>
              </a:ext>
            </a:extLst>
          </p:cNvPr>
          <p:cNvSpPr/>
          <p:nvPr/>
        </p:nvSpPr>
        <p:spPr>
          <a:xfrm>
            <a:off x="8309343" y="1982920"/>
            <a:ext cx="869680" cy="1860062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1829D157-268F-7BC9-5E25-05929C3C4248}"/>
              </a:ext>
            </a:extLst>
          </p:cNvPr>
          <p:cNvSpPr/>
          <p:nvPr/>
        </p:nvSpPr>
        <p:spPr>
          <a:xfrm>
            <a:off x="1086338" y="1974748"/>
            <a:ext cx="382954" cy="4145896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96C62F2B-593B-7383-A10D-14974C758E40}"/>
              </a:ext>
            </a:extLst>
          </p:cNvPr>
          <p:cNvSpPr txBox="1"/>
          <p:nvPr/>
        </p:nvSpPr>
        <p:spPr>
          <a:xfrm>
            <a:off x="5121598" y="3842982"/>
            <a:ext cx="69777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Event data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379D4A4F-B8F3-42B1-FAE3-B2558EDF0CA7}"/>
              </a:ext>
            </a:extLst>
          </p:cNvPr>
          <p:cNvSpPr txBox="1"/>
          <p:nvPr/>
        </p:nvSpPr>
        <p:spPr>
          <a:xfrm>
            <a:off x="340461" y="6183166"/>
            <a:ext cx="46742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Tracking data</a:t>
            </a:r>
          </a:p>
        </p:txBody>
      </p:sp>
    </p:spTree>
    <p:extLst>
      <p:ext uri="{BB962C8B-B14F-4D97-AF65-F5344CB8AC3E}">
        <p14:creationId xmlns:p14="http://schemas.microsoft.com/office/powerpoint/2010/main" val="298685511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7D6BC8-3CBF-33C5-8293-931D8F00BD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C11CCE2D-5F64-7946-C521-171BE06515CB}"/>
              </a:ext>
            </a:extLst>
          </p:cNvPr>
          <p:cNvSpPr txBox="1"/>
          <p:nvPr/>
        </p:nvSpPr>
        <p:spPr>
          <a:xfrm>
            <a:off x="5121597" y="4253522"/>
            <a:ext cx="6977766" cy="256871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200" dirty="0"/>
              <a:t>Variables “</a:t>
            </a:r>
            <a:r>
              <a:rPr lang="en-US" sz="2200" dirty="0" err="1"/>
              <a:t>frame_id</a:t>
            </a:r>
            <a:r>
              <a:rPr lang="en-US" sz="2200" dirty="0"/>
              <a:t>” and “</a:t>
            </a:r>
            <a:r>
              <a:rPr lang="en-US" sz="2200" dirty="0" err="1"/>
              <a:t>videoTimestamp</a:t>
            </a:r>
            <a:r>
              <a:rPr lang="en-US" sz="2200" dirty="0"/>
              <a:t>” </a:t>
            </a:r>
            <a:r>
              <a:rPr lang="en-US" sz="2200" b="1" dirty="0"/>
              <a:t>SHOULD BE </a:t>
            </a:r>
            <a:r>
              <a:rPr lang="en-US" sz="2200" dirty="0"/>
              <a:t>correlated by a factor of x10.</a:t>
            </a:r>
          </a:p>
          <a:p>
            <a:pPr>
              <a:lnSpc>
                <a:spcPct val="150000"/>
              </a:lnSpc>
            </a:pPr>
            <a:endParaRPr lang="en-US" sz="2200" b="1" dirty="0"/>
          </a:p>
          <a:p>
            <a:pPr>
              <a:lnSpc>
                <a:spcPct val="150000"/>
              </a:lnSpc>
            </a:pPr>
            <a:r>
              <a:rPr lang="en-US" sz="2200" dirty="0"/>
              <a:t>We tested some games, but you should not give this for granted and ALWAYS check for an offset.</a:t>
            </a:r>
          </a:p>
        </p:txBody>
      </p:sp>
      <p:sp>
        <p:nvSpPr>
          <p:cNvPr id="310" name="CustomShape 1">
            <a:extLst>
              <a:ext uri="{FF2B5EF4-FFF2-40B4-BE49-F238E27FC236}">
                <a16:creationId xmlns:a16="http://schemas.microsoft.com/office/drawing/2014/main" id="{52137414-906E-A45A-8DEC-5580F27A6231}"/>
              </a:ext>
            </a:extLst>
          </p:cNvPr>
          <p:cNvSpPr/>
          <p:nvPr/>
        </p:nvSpPr>
        <p:spPr>
          <a:xfrm>
            <a:off x="1320" y="14901"/>
            <a:ext cx="12190680" cy="132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sz="4000" b="1" spc="-1" dirty="0">
                <a:solidFill>
                  <a:srgbClr val="000000"/>
                </a:solidFill>
                <a:latin typeface="Arial"/>
                <a:ea typeface="DejaVu Sans"/>
              </a:rPr>
              <a:t>Tracking &amp; event data</a:t>
            </a:r>
            <a:r>
              <a:rPr lang="en-US" sz="40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 synchronization</a:t>
            </a:r>
            <a:endParaRPr lang="en-US" sz="4000" b="1" strike="noStrike" spc="-1" dirty="0">
              <a:latin typeface="Calibri"/>
            </a:endParaRPr>
          </a:p>
        </p:txBody>
      </p:sp>
      <p:sp>
        <p:nvSpPr>
          <p:cNvPr id="312" name="TextShape 3">
            <a:extLst>
              <a:ext uri="{FF2B5EF4-FFF2-40B4-BE49-F238E27FC236}">
                <a16:creationId xmlns:a16="http://schemas.microsoft.com/office/drawing/2014/main" id="{36863BB1-E799-8868-1294-7AD94CED0E11}"/>
              </a:ext>
            </a:extLst>
          </p:cNvPr>
          <p:cNvSpPr txBox="1"/>
          <p:nvPr/>
        </p:nvSpPr>
        <p:spPr>
          <a:xfrm>
            <a:off x="8610480" y="6458999"/>
            <a:ext cx="2741400" cy="3632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</a:pPr>
            <a:fld id="{EE666A70-6835-4E85-A5A9-0B0AAA295C80}" type="slidenum">
              <a:rPr lang="en-US" sz="1200" b="0" strike="noStrike" spc="-1">
                <a:solidFill>
                  <a:schemeClr val="bg1"/>
                </a:solidFill>
                <a:latin typeface="Calibri"/>
                <a:ea typeface="DejaVu Sans"/>
              </a:rPr>
              <a:t>57</a:t>
            </a:fld>
            <a:endParaRPr lang="en-US" sz="1200" b="0" strike="noStrike" spc="-1" dirty="0">
              <a:solidFill>
                <a:schemeClr val="bg1"/>
              </a:solidFill>
              <a:latin typeface="Calibri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5262A090-E7AE-0D71-C9C9-613F4C413E1B}"/>
              </a:ext>
            </a:extLst>
          </p:cNvPr>
          <p:cNvSpPr txBox="1"/>
          <p:nvPr/>
        </p:nvSpPr>
        <p:spPr>
          <a:xfrm>
            <a:off x="473345" y="1065816"/>
            <a:ext cx="11423140" cy="658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/>
              <a:t>You need </a:t>
            </a:r>
            <a:r>
              <a:rPr lang="en-US" sz="2800" b="1" dirty="0"/>
              <a:t>synchronization </a:t>
            </a:r>
            <a:r>
              <a:rPr lang="en-US" sz="2800" dirty="0"/>
              <a:t>between tracking &amp; event data.</a:t>
            </a:r>
            <a:endParaRPr lang="en-US" sz="2800" b="1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48ABF384-0EC1-6F24-FE96-33B0A330C7B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515"/>
          <a:stretch/>
        </p:blipFill>
        <p:spPr>
          <a:xfrm>
            <a:off x="367650" y="1777032"/>
            <a:ext cx="4674206" cy="4343612"/>
          </a:xfrm>
          <a:prstGeom prst="rect">
            <a:avLst/>
          </a:prstGeom>
        </p:spPr>
      </p:pic>
      <p:pic>
        <p:nvPicPr>
          <p:cNvPr id="9" name="Immagine 8" descr="Immagine che contiene testo, schermata, bianco e nero, Carattere&#10;&#10;Descrizione generata automaticamente">
            <a:extLst>
              <a:ext uri="{FF2B5EF4-FFF2-40B4-BE49-F238E27FC236}">
                <a16:creationId xmlns:a16="http://schemas.microsoft.com/office/drawing/2014/main" id="{82C503B1-6E1A-74B7-C409-8B0F3726067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253"/>
          <a:stretch/>
        </p:blipFill>
        <p:spPr>
          <a:xfrm>
            <a:off x="5121597" y="1772560"/>
            <a:ext cx="6977766" cy="2011568"/>
          </a:xfrm>
          <a:prstGeom prst="rect">
            <a:avLst/>
          </a:prstGeom>
        </p:spPr>
      </p:pic>
      <p:sp>
        <p:nvSpPr>
          <p:cNvPr id="11" name="Rettangolo 10">
            <a:extLst>
              <a:ext uri="{FF2B5EF4-FFF2-40B4-BE49-F238E27FC236}">
                <a16:creationId xmlns:a16="http://schemas.microsoft.com/office/drawing/2014/main" id="{B88D1C6F-632E-29F2-9167-998EFF7513A5}"/>
              </a:ext>
            </a:extLst>
          </p:cNvPr>
          <p:cNvSpPr/>
          <p:nvPr/>
        </p:nvSpPr>
        <p:spPr>
          <a:xfrm>
            <a:off x="1371141" y="1772560"/>
            <a:ext cx="762458" cy="215605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61157EFE-645E-2FCB-90FE-E616E1D4D60B}"/>
              </a:ext>
            </a:extLst>
          </p:cNvPr>
          <p:cNvSpPr/>
          <p:nvPr/>
        </p:nvSpPr>
        <p:spPr>
          <a:xfrm>
            <a:off x="9257175" y="1797160"/>
            <a:ext cx="1287367" cy="185760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EFE86A9E-117D-0B84-7D8C-A3ACD9F7E2AD}"/>
              </a:ext>
            </a:extLst>
          </p:cNvPr>
          <p:cNvSpPr/>
          <p:nvPr/>
        </p:nvSpPr>
        <p:spPr>
          <a:xfrm>
            <a:off x="8309343" y="1982920"/>
            <a:ext cx="869680" cy="1860062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1829D157-268F-7BC9-5E25-05929C3C4248}"/>
              </a:ext>
            </a:extLst>
          </p:cNvPr>
          <p:cNvSpPr/>
          <p:nvPr/>
        </p:nvSpPr>
        <p:spPr>
          <a:xfrm>
            <a:off x="1086338" y="1974748"/>
            <a:ext cx="382954" cy="4145896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96C62F2B-593B-7383-A10D-14974C758E40}"/>
              </a:ext>
            </a:extLst>
          </p:cNvPr>
          <p:cNvSpPr txBox="1"/>
          <p:nvPr/>
        </p:nvSpPr>
        <p:spPr>
          <a:xfrm>
            <a:off x="5121598" y="3842982"/>
            <a:ext cx="69777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Event data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379D4A4F-B8F3-42B1-FAE3-B2558EDF0CA7}"/>
              </a:ext>
            </a:extLst>
          </p:cNvPr>
          <p:cNvSpPr txBox="1"/>
          <p:nvPr/>
        </p:nvSpPr>
        <p:spPr>
          <a:xfrm>
            <a:off x="340461" y="6183166"/>
            <a:ext cx="46742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Tracking data</a:t>
            </a:r>
          </a:p>
        </p:txBody>
      </p:sp>
    </p:spTree>
    <p:extLst>
      <p:ext uri="{BB962C8B-B14F-4D97-AF65-F5344CB8AC3E}">
        <p14:creationId xmlns:p14="http://schemas.microsoft.com/office/powerpoint/2010/main" val="239979667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3">
            <a:extLst>
              <a:ext uri="{FF2B5EF4-FFF2-40B4-BE49-F238E27FC236}">
                <a16:creationId xmlns:a16="http://schemas.microsoft.com/office/drawing/2014/main" id="{F945F97E-5B26-AB0A-E053-18CA145B46FC}"/>
              </a:ext>
            </a:extLst>
          </p:cNvPr>
          <p:cNvSpPr txBox="1"/>
          <p:nvPr/>
        </p:nvSpPr>
        <p:spPr>
          <a:xfrm>
            <a:off x="141890" y="4300893"/>
            <a:ext cx="11879317" cy="241886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600" dirty="0"/>
              <a:t>“</a:t>
            </a:r>
            <a:r>
              <a:rPr lang="en-US" sz="2600" dirty="0" err="1"/>
              <a:t>frame_id</a:t>
            </a:r>
            <a:r>
              <a:rPr lang="en-US" sz="2600" dirty="0"/>
              <a:t>” and “</a:t>
            </a:r>
            <a:r>
              <a:rPr lang="en-US" sz="2600" dirty="0" err="1"/>
              <a:t>videoTimestamp</a:t>
            </a:r>
            <a:r>
              <a:rPr lang="en-US" sz="2600" dirty="0"/>
              <a:t>” </a:t>
            </a:r>
            <a:r>
              <a:rPr lang="en-US" sz="2600" b="1" dirty="0"/>
              <a:t>SHOULD BE </a:t>
            </a:r>
            <a:r>
              <a:rPr lang="en-US" sz="2600" dirty="0"/>
              <a:t>correlated by a factor of x10.</a:t>
            </a:r>
          </a:p>
          <a:p>
            <a:pPr>
              <a:lnSpc>
                <a:spcPct val="150000"/>
              </a:lnSpc>
            </a:pPr>
            <a:endParaRPr lang="en-US" sz="2600" b="1" dirty="0"/>
          </a:p>
          <a:p>
            <a:pPr>
              <a:lnSpc>
                <a:spcPct val="150000"/>
              </a:lnSpc>
            </a:pPr>
            <a:r>
              <a:rPr lang="en-US" sz="2600" dirty="0"/>
              <a:t>We tested some games, but you should not give this for granted and ALWAYS check for an offset.</a:t>
            </a:r>
          </a:p>
        </p:txBody>
      </p:sp>
      <p:sp>
        <p:nvSpPr>
          <p:cNvPr id="310" name="CustomShape 1"/>
          <p:cNvSpPr/>
          <p:nvPr/>
        </p:nvSpPr>
        <p:spPr>
          <a:xfrm>
            <a:off x="0" y="-9458"/>
            <a:ext cx="12190680" cy="132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sz="4000" b="1" spc="-1" dirty="0">
                <a:solidFill>
                  <a:srgbClr val="000000"/>
                </a:solidFill>
                <a:latin typeface="Arial"/>
                <a:ea typeface="DejaVu Sans"/>
              </a:rPr>
              <a:t>Tracking &amp; event data</a:t>
            </a:r>
            <a:r>
              <a:rPr lang="en-US" sz="40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 synchronization</a:t>
            </a:r>
            <a:endParaRPr lang="en-US" sz="4000" b="1" strike="noStrike" spc="-1" dirty="0">
              <a:latin typeface="Calibri"/>
            </a:endParaRPr>
          </a:p>
        </p:txBody>
      </p:sp>
      <p:sp>
        <p:nvSpPr>
          <p:cNvPr id="312" name="TextShape 3"/>
          <p:cNvSpPr txBox="1"/>
          <p:nvPr/>
        </p:nvSpPr>
        <p:spPr>
          <a:xfrm>
            <a:off x="8610480" y="6356520"/>
            <a:ext cx="2741400" cy="3632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</a:pPr>
            <a:fld id="{EE666A70-6835-4E85-A5A9-0B0AAA295C80}" type="slidenum">
              <a:rPr lang="en-US" sz="1200" b="0" strike="noStrike" spc="-1">
                <a:solidFill>
                  <a:schemeClr val="bg1"/>
                </a:solidFill>
                <a:latin typeface="Calibri"/>
                <a:ea typeface="DejaVu Sans"/>
              </a:rPr>
              <a:t>58</a:t>
            </a:fld>
            <a:endParaRPr lang="en-US" sz="1200" b="0" strike="noStrike" spc="-1" dirty="0">
              <a:solidFill>
                <a:schemeClr val="bg1"/>
              </a:solidFill>
              <a:latin typeface="Calibri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9E7F90FE-0945-2CB0-A06B-F000798444B1}"/>
              </a:ext>
            </a:extLst>
          </p:cNvPr>
          <p:cNvSpPr txBox="1"/>
          <p:nvPr/>
        </p:nvSpPr>
        <p:spPr>
          <a:xfrm>
            <a:off x="2346417" y="1314262"/>
            <a:ext cx="9844263" cy="27767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000" dirty="0"/>
              <a:t>It is a </a:t>
            </a:r>
            <a:r>
              <a:rPr lang="en-US" sz="3000" b="1" dirty="0"/>
              <a:t>manual</a:t>
            </a:r>
            <a:r>
              <a:rPr lang="en-US" sz="3000" dirty="0"/>
              <a:t> process! </a:t>
            </a:r>
          </a:p>
          <a:p>
            <a:pPr>
              <a:lnSpc>
                <a:spcPct val="150000"/>
              </a:lnSpc>
            </a:pPr>
            <a:r>
              <a:rPr lang="en-US" sz="3000" dirty="0"/>
              <a:t>Time shifts may be game-dependent. They can also vary between halves.</a:t>
            </a:r>
          </a:p>
          <a:p>
            <a:pPr>
              <a:lnSpc>
                <a:spcPct val="150000"/>
              </a:lnSpc>
            </a:pPr>
            <a:r>
              <a:rPr lang="en-US" sz="3000" dirty="0"/>
              <a:t>There is no fixed shift. </a:t>
            </a:r>
            <a:r>
              <a:rPr lang="en-US" sz="3000" b="1" dirty="0"/>
              <a:t>It might be 0.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244084EF-AF81-36A9-22FE-4DCCC8B54A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59204" y="1601516"/>
            <a:ext cx="2232034" cy="1959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83919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TextShape 3"/>
          <p:cNvSpPr txBox="1"/>
          <p:nvPr/>
        </p:nvSpPr>
        <p:spPr>
          <a:xfrm>
            <a:off x="8610480" y="6356520"/>
            <a:ext cx="2741400" cy="3632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</a:pPr>
            <a:fld id="{EE666A70-6835-4E85-A5A9-0B0AAA295C80}" type="slidenum">
              <a:rPr lang="en-US" sz="1200" b="0" strike="noStrike" spc="-1">
                <a:solidFill>
                  <a:srgbClr val="8B8B8B"/>
                </a:solidFill>
                <a:latin typeface="Calibri"/>
                <a:ea typeface="DejaVu Sans"/>
              </a:rPr>
              <a:t>59</a:t>
            </a:fld>
            <a:endParaRPr lang="en-US" sz="1200" b="0" strike="noStrike" spc="-1">
              <a:latin typeface="Calibri"/>
            </a:endParaRPr>
          </a:p>
        </p:txBody>
      </p:sp>
      <p:sp>
        <p:nvSpPr>
          <p:cNvPr id="7" name="CustomShape 1">
            <a:extLst>
              <a:ext uri="{FF2B5EF4-FFF2-40B4-BE49-F238E27FC236}">
                <a16:creationId xmlns:a16="http://schemas.microsoft.com/office/drawing/2014/main" id="{DD2A6C9D-A892-44B5-A43E-CE43EA398788}"/>
              </a:ext>
            </a:extLst>
          </p:cNvPr>
          <p:cNvSpPr/>
          <p:nvPr/>
        </p:nvSpPr>
        <p:spPr>
          <a:xfrm>
            <a:off x="0" y="1500"/>
            <a:ext cx="12190680" cy="132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sz="40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Example</a:t>
            </a:r>
            <a:endParaRPr lang="en-US" sz="3600" b="1" strike="noStrike" spc="-1" dirty="0">
              <a:latin typeface="Calibri"/>
            </a:endParaRPr>
          </a:p>
        </p:txBody>
      </p:sp>
      <p:sp>
        <p:nvSpPr>
          <p:cNvPr id="8" name="CasellaDiTesto 5">
            <a:extLst>
              <a:ext uri="{FF2B5EF4-FFF2-40B4-BE49-F238E27FC236}">
                <a16:creationId xmlns:a16="http://schemas.microsoft.com/office/drawing/2014/main" id="{7DE8A9C7-B7CF-1B44-ED09-470116C47BCA}"/>
              </a:ext>
            </a:extLst>
          </p:cNvPr>
          <p:cNvSpPr txBox="1"/>
          <p:nvPr/>
        </p:nvSpPr>
        <p:spPr>
          <a:xfrm>
            <a:off x="128091" y="963744"/>
            <a:ext cx="11934497" cy="1391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000" dirty="0"/>
              <a:t>Let’s find the second goal of Austria in the </a:t>
            </a:r>
            <a:r>
              <a:rPr lang="en-US" sz="3000" b="1" dirty="0"/>
              <a:t>tracking data</a:t>
            </a:r>
            <a:r>
              <a:rPr lang="en-US" sz="3000" dirty="0"/>
              <a:t>: in this case, the “</a:t>
            </a:r>
            <a:r>
              <a:rPr lang="en-US" sz="3000" dirty="0" err="1"/>
              <a:t>frame_id</a:t>
            </a:r>
            <a:r>
              <a:rPr lang="en-US" sz="3000" dirty="0"/>
              <a:t>” variable was found to be “</a:t>
            </a:r>
            <a:r>
              <a:rPr lang="en-US" sz="3000" dirty="0" err="1"/>
              <a:t>videoTimestamp</a:t>
            </a:r>
            <a:r>
              <a:rPr lang="en-US" sz="3000" dirty="0"/>
              <a:t>” x 10.</a:t>
            </a:r>
          </a:p>
        </p:txBody>
      </p:sp>
    </p:spTree>
    <p:extLst>
      <p:ext uri="{BB962C8B-B14F-4D97-AF65-F5344CB8AC3E}">
        <p14:creationId xmlns:p14="http://schemas.microsoft.com/office/powerpoint/2010/main" val="14833506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CustomShape 1"/>
          <p:cNvSpPr/>
          <p:nvPr/>
        </p:nvSpPr>
        <p:spPr>
          <a:xfrm>
            <a:off x="838080" y="136440"/>
            <a:ext cx="10513440" cy="1323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40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Plan</a:t>
            </a:r>
            <a:endParaRPr lang="it-IT" sz="4000" b="1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4" name="PlaceHolder 1"/>
          <p:cNvSpPr>
            <a:spLocks noGrp="1"/>
          </p:cNvSpPr>
          <p:nvPr>
            <p:ph type="sldNum" idx="41"/>
          </p:nvPr>
        </p:nvSpPr>
        <p:spPr>
          <a:xfrm>
            <a:off x="8610480" y="6356520"/>
            <a:ext cx="2741040" cy="3628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en-US" sz="1200" b="0" strike="noStrike" spc="-1">
                <a:solidFill>
                  <a:srgbClr val="8B8B8B"/>
                </a:solidFill>
                <a:latin typeface="Calibri"/>
                <a:ea typeface="DejaVu San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57C78B8D-7683-4B67-9476-D1C6D2475D21}" type="slidenum">
              <a:rPr lang="en-US" sz="1200" b="0" strike="noStrike" spc="-1">
                <a:solidFill>
                  <a:srgbClr val="8B8B8B"/>
                </a:solidFill>
                <a:latin typeface="Calibri"/>
                <a:ea typeface="DejaVu Sans"/>
              </a:rPr>
              <a:t>6</a:t>
            </a:fld>
            <a:endParaRPr lang="it-IT" sz="1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5" name="CustomShape 2"/>
          <p:cNvSpPr/>
          <p:nvPr/>
        </p:nvSpPr>
        <p:spPr>
          <a:xfrm>
            <a:off x="838080" y="1317240"/>
            <a:ext cx="9284040" cy="4446558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marL="457200" indent="-456480" defTabSz="914400">
              <a:lnSpc>
                <a:spcPct val="150000"/>
              </a:lnSpc>
              <a:buClr>
                <a:srgbClr val="000000"/>
              </a:buClr>
              <a:buFont typeface="Arial"/>
              <a:buAutoNum type="arabicPeriod"/>
            </a:pPr>
            <a:r>
              <a:rPr lang="en-US" sz="32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GitLab tour &amp; Video API by Nicola</a:t>
            </a:r>
            <a:endParaRPr lang="it-IT" sz="3200" b="0" strike="noStrike" spc="-1" dirty="0">
              <a:solidFill>
                <a:srgbClr val="000000"/>
              </a:solidFill>
              <a:latin typeface="Calibri"/>
            </a:endParaRPr>
          </a:p>
          <a:p>
            <a:pPr marL="457200" indent="-456480" defTabSz="914400">
              <a:lnSpc>
                <a:spcPct val="150000"/>
              </a:lnSpc>
              <a:buClr>
                <a:srgbClr val="000000"/>
              </a:buClr>
              <a:buFont typeface="Arial"/>
              <a:buAutoNum type="arabicPeriod"/>
            </a:pPr>
            <a:r>
              <a:rPr lang="en-US" sz="32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Event data by Oliver</a:t>
            </a:r>
            <a:endParaRPr lang="it-IT" sz="3200" b="0" strike="noStrike" spc="-1" dirty="0">
              <a:solidFill>
                <a:srgbClr val="000000"/>
              </a:solidFill>
              <a:latin typeface="Calibri"/>
            </a:endParaRPr>
          </a:p>
          <a:p>
            <a:pPr marL="457200" indent="-456480">
              <a:lnSpc>
                <a:spcPct val="150000"/>
              </a:lnSpc>
              <a:buClr>
                <a:srgbClr val="000000"/>
              </a:buClr>
              <a:buFont typeface="Arial"/>
              <a:buAutoNum type="arabicPeriod"/>
            </a:pPr>
            <a:r>
              <a:rPr lang="en-US" sz="32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Break!</a:t>
            </a:r>
          </a:p>
          <a:p>
            <a:pPr marL="457200" indent="-456480" defTabSz="914400">
              <a:lnSpc>
                <a:spcPct val="150000"/>
              </a:lnSpc>
              <a:buClr>
                <a:srgbClr val="000000"/>
              </a:buClr>
              <a:buFont typeface="Arial"/>
              <a:buAutoNum type="arabicPeriod"/>
            </a:pPr>
            <a:r>
              <a:rPr lang="en-US" sz="32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Tracking data by Hadi</a:t>
            </a:r>
            <a:endParaRPr lang="it-IT" sz="3200" b="0" strike="noStrike" spc="-1" dirty="0">
              <a:solidFill>
                <a:srgbClr val="000000"/>
              </a:solidFill>
              <a:latin typeface="Calibri"/>
            </a:endParaRPr>
          </a:p>
          <a:p>
            <a:pPr marL="457200" indent="-456480" defTabSz="914400">
              <a:lnSpc>
                <a:spcPct val="150000"/>
              </a:lnSpc>
              <a:buClr>
                <a:srgbClr val="000000"/>
              </a:buClr>
              <a:buFont typeface="Arial"/>
              <a:buAutoNum type="arabicPeriod"/>
            </a:pPr>
            <a:r>
              <a:rPr lang="en-US" sz="32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Event, Tracking, and Video all together by Nicola</a:t>
            </a:r>
            <a:endParaRPr lang="it-IT" sz="3200" b="0" strike="noStrike" spc="-1" dirty="0">
              <a:solidFill>
                <a:srgbClr val="000000"/>
              </a:solidFill>
              <a:latin typeface="Calibri"/>
            </a:endParaRPr>
          </a:p>
          <a:p>
            <a:pPr marL="457200" indent="-456480" defTabSz="914400">
              <a:lnSpc>
                <a:spcPct val="150000"/>
              </a:lnSpc>
              <a:buClr>
                <a:srgbClr val="000000"/>
              </a:buClr>
              <a:buFont typeface="Arial"/>
              <a:buAutoNum type="arabicPeriod"/>
            </a:pPr>
            <a:r>
              <a:rPr lang="en-US" sz="32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Extra Resources and Q&amp;A</a:t>
            </a:r>
            <a:endParaRPr lang="it-IT" sz="3200" b="0" strike="noStrike" spc="-1" dirty="0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2F839A-7AE5-8D27-7805-5139C19277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TextShape 3">
            <a:extLst>
              <a:ext uri="{FF2B5EF4-FFF2-40B4-BE49-F238E27FC236}">
                <a16:creationId xmlns:a16="http://schemas.microsoft.com/office/drawing/2014/main" id="{155BB8CF-CCF0-FED3-F3DC-EDD981734B92}"/>
              </a:ext>
            </a:extLst>
          </p:cNvPr>
          <p:cNvSpPr txBox="1"/>
          <p:nvPr/>
        </p:nvSpPr>
        <p:spPr>
          <a:xfrm>
            <a:off x="8610480" y="6356520"/>
            <a:ext cx="2741400" cy="3632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</a:pPr>
            <a:fld id="{EE666A70-6835-4E85-A5A9-0B0AAA295C80}" type="slidenum">
              <a:rPr lang="en-US" sz="1200" b="0" strike="noStrike" spc="-1">
                <a:solidFill>
                  <a:srgbClr val="8B8B8B"/>
                </a:solidFill>
                <a:latin typeface="Calibri"/>
                <a:ea typeface="DejaVu Sans"/>
              </a:rPr>
              <a:t>60</a:t>
            </a:fld>
            <a:endParaRPr lang="en-US" sz="1200" b="0" strike="noStrike" spc="-1">
              <a:latin typeface="Calibri"/>
            </a:endParaRPr>
          </a:p>
        </p:txBody>
      </p:sp>
      <p:cxnSp>
        <p:nvCxnSpPr>
          <p:cNvPr id="2" name="Connettore 2 7">
            <a:extLst>
              <a:ext uri="{FF2B5EF4-FFF2-40B4-BE49-F238E27FC236}">
                <a16:creationId xmlns:a16="http://schemas.microsoft.com/office/drawing/2014/main" id="{D4A0F935-727C-6095-E41D-E47828BA9107}"/>
              </a:ext>
            </a:extLst>
          </p:cNvPr>
          <p:cNvCxnSpPr>
            <a:cxnSpLocks/>
          </p:cNvCxnSpPr>
          <p:nvPr/>
        </p:nvCxnSpPr>
        <p:spPr>
          <a:xfrm>
            <a:off x="3300184" y="3269255"/>
            <a:ext cx="0" cy="319489"/>
          </a:xfrm>
          <a:prstGeom prst="straightConnector1">
            <a:avLst/>
          </a:prstGeom>
          <a:ln w="63500">
            <a:solidFill>
              <a:schemeClr val="accent1">
                <a:shade val="95000"/>
                <a:satMod val="10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asellaDiTesto 14">
            <a:extLst>
              <a:ext uri="{FF2B5EF4-FFF2-40B4-BE49-F238E27FC236}">
                <a16:creationId xmlns:a16="http://schemas.microsoft.com/office/drawing/2014/main" id="{CC1B5E98-F1CA-2662-D063-598C46227DCD}"/>
              </a:ext>
            </a:extLst>
          </p:cNvPr>
          <p:cNvSpPr txBox="1"/>
          <p:nvPr/>
        </p:nvSpPr>
        <p:spPr>
          <a:xfrm>
            <a:off x="236273" y="3629230"/>
            <a:ext cx="61513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frame_id</a:t>
            </a:r>
            <a:r>
              <a:rPr lang="en-US" sz="2400" dirty="0"/>
              <a:t> = 44797</a:t>
            </a:r>
          </a:p>
        </p:txBody>
      </p:sp>
      <p:pic>
        <p:nvPicPr>
          <p:cNvPr id="4" name="Immagine 3" descr="Immagine che contiene testo, schermata, Carattere&#10;&#10;Descrizione generata automaticamente">
            <a:extLst>
              <a:ext uri="{FF2B5EF4-FFF2-40B4-BE49-F238E27FC236}">
                <a16:creationId xmlns:a16="http://schemas.microsoft.com/office/drawing/2014/main" id="{F4290E34-EE57-735D-5F09-BFD8160FAAA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77" y="4447996"/>
            <a:ext cx="6151354" cy="1788624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5CD1D01A-4379-C48B-AD86-611A59285A1E}"/>
              </a:ext>
            </a:extLst>
          </p:cNvPr>
          <p:cNvSpPr txBox="1"/>
          <p:nvPr/>
        </p:nvSpPr>
        <p:spPr>
          <a:xfrm>
            <a:off x="236274" y="2729884"/>
            <a:ext cx="61513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videoTimestamp</a:t>
            </a:r>
            <a:r>
              <a:rPr lang="en-US" sz="2400" dirty="0"/>
              <a:t> = 4479.7</a:t>
            </a:r>
          </a:p>
        </p:txBody>
      </p:sp>
      <p:cxnSp>
        <p:nvCxnSpPr>
          <p:cNvPr id="7" name="Connettore 2 9">
            <a:extLst>
              <a:ext uri="{FF2B5EF4-FFF2-40B4-BE49-F238E27FC236}">
                <a16:creationId xmlns:a16="http://schemas.microsoft.com/office/drawing/2014/main" id="{9A626D26-D8C2-E1BE-D0FB-7D93D1AF27C6}"/>
              </a:ext>
            </a:extLst>
          </p:cNvPr>
          <p:cNvCxnSpPr>
            <a:cxnSpLocks/>
          </p:cNvCxnSpPr>
          <p:nvPr/>
        </p:nvCxnSpPr>
        <p:spPr>
          <a:xfrm>
            <a:off x="3300184" y="4090895"/>
            <a:ext cx="0" cy="319489"/>
          </a:xfrm>
          <a:prstGeom prst="straightConnector1">
            <a:avLst/>
          </a:prstGeom>
          <a:ln w="63500">
            <a:solidFill>
              <a:schemeClr val="accent1">
                <a:shade val="95000"/>
                <a:satMod val="10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sellaDiTesto 10">
            <a:extLst>
              <a:ext uri="{FF2B5EF4-FFF2-40B4-BE49-F238E27FC236}">
                <a16:creationId xmlns:a16="http://schemas.microsoft.com/office/drawing/2014/main" id="{26AABA00-E75C-62E7-FFC6-7B52737A83D9}"/>
              </a:ext>
            </a:extLst>
          </p:cNvPr>
          <p:cNvSpPr txBox="1"/>
          <p:nvPr/>
        </p:nvSpPr>
        <p:spPr>
          <a:xfrm>
            <a:off x="236277" y="6258095"/>
            <a:ext cx="61513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skillcorner.ipynb</a:t>
            </a:r>
            <a:endParaRPr lang="en-US" sz="2400" dirty="0"/>
          </a:p>
        </p:txBody>
      </p:sp>
      <p:sp>
        <p:nvSpPr>
          <p:cNvPr id="9" name="CustomShape 1">
            <a:extLst>
              <a:ext uri="{FF2B5EF4-FFF2-40B4-BE49-F238E27FC236}">
                <a16:creationId xmlns:a16="http://schemas.microsoft.com/office/drawing/2014/main" id="{978E93EC-AA9F-1A4F-E3F5-1021511104C5}"/>
              </a:ext>
            </a:extLst>
          </p:cNvPr>
          <p:cNvSpPr/>
          <p:nvPr/>
        </p:nvSpPr>
        <p:spPr>
          <a:xfrm>
            <a:off x="0" y="1500"/>
            <a:ext cx="12190680" cy="132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sz="40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Example</a:t>
            </a:r>
            <a:endParaRPr lang="en-US" sz="3600" b="1" strike="noStrike" spc="-1" dirty="0">
              <a:latin typeface="Calibri"/>
            </a:endParaRPr>
          </a:p>
        </p:txBody>
      </p:sp>
      <p:sp>
        <p:nvSpPr>
          <p:cNvPr id="10" name="CasellaDiTesto 5">
            <a:extLst>
              <a:ext uri="{FF2B5EF4-FFF2-40B4-BE49-F238E27FC236}">
                <a16:creationId xmlns:a16="http://schemas.microsoft.com/office/drawing/2014/main" id="{3AD9704B-71A0-76AC-F761-E6D57D4E841B}"/>
              </a:ext>
            </a:extLst>
          </p:cNvPr>
          <p:cNvSpPr txBox="1"/>
          <p:nvPr/>
        </p:nvSpPr>
        <p:spPr>
          <a:xfrm>
            <a:off x="128091" y="963744"/>
            <a:ext cx="11934497" cy="1391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000" dirty="0"/>
              <a:t>Let’s find the second goal of Austria in the </a:t>
            </a:r>
            <a:r>
              <a:rPr lang="en-US" sz="3000" b="1" dirty="0"/>
              <a:t>tracking data</a:t>
            </a:r>
            <a:r>
              <a:rPr lang="en-US" sz="3000" dirty="0"/>
              <a:t>: in this case, the “</a:t>
            </a:r>
            <a:r>
              <a:rPr lang="en-US" sz="3000" dirty="0" err="1"/>
              <a:t>frame_id</a:t>
            </a:r>
            <a:r>
              <a:rPr lang="en-US" sz="3000" dirty="0"/>
              <a:t>” variable was found to be “</a:t>
            </a:r>
            <a:r>
              <a:rPr lang="en-US" sz="3000" dirty="0" err="1"/>
              <a:t>videoTimestamp</a:t>
            </a:r>
            <a:r>
              <a:rPr lang="en-US" sz="3000" dirty="0"/>
              <a:t>” x 10.</a:t>
            </a:r>
          </a:p>
        </p:txBody>
      </p:sp>
    </p:spTree>
    <p:extLst>
      <p:ext uri="{BB962C8B-B14F-4D97-AF65-F5344CB8AC3E}">
        <p14:creationId xmlns:p14="http://schemas.microsoft.com/office/powerpoint/2010/main" val="169073024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DB3858-0BAF-24DE-BA74-D52747287D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Austria - Germany - 11-21-2023_44697_to_44897_animation.mp4">
            <a:hlinkClick r:id="" action="ppaction://media"/>
            <a:extLst>
              <a:ext uri="{FF2B5EF4-FFF2-40B4-BE49-F238E27FC236}">
                <a16:creationId xmlns:a16="http://schemas.microsoft.com/office/drawing/2014/main" id="{F9C2CBC6-5B7F-0A88-8DBB-5237563EE0A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838416" y="2202100"/>
            <a:ext cx="3210441" cy="4956792"/>
          </a:xfrm>
          <a:prstGeom prst="rect">
            <a:avLst/>
          </a:prstGeom>
        </p:spPr>
      </p:pic>
      <p:sp>
        <p:nvSpPr>
          <p:cNvPr id="310" name="CustomShape 1">
            <a:extLst>
              <a:ext uri="{FF2B5EF4-FFF2-40B4-BE49-F238E27FC236}">
                <a16:creationId xmlns:a16="http://schemas.microsoft.com/office/drawing/2014/main" id="{24A48CE4-1F87-BEA5-8D5A-6DBB43FB8185}"/>
              </a:ext>
            </a:extLst>
          </p:cNvPr>
          <p:cNvSpPr/>
          <p:nvPr/>
        </p:nvSpPr>
        <p:spPr>
          <a:xfrm>
            <a:off x="0" y="1500"/>
            <a:ext cx="12190680" cy="132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sz="40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Example</a:t>
            </a:r>
            <a:endParaRPr lang="en-US" sz="3600" b="1" strike="noStrike" spc="-1" dirty="0">
              <a:latin typeface="Calibri"/>
            </a:endParaRPr>
          </a:p>
        </p:txBody>
      </p:sp>
      <p:sp>
        <p:nvSpPr>
          <p:cNvPr id="312" name="TextShape 3">
            <a:extLst>
              <a:ext uri="{FF2B5EF4-FFF2-40B4-BE49-F238E27FC236}">
                <a16:creationId xmlns:a16="http://schemas.microsoft.com/office/drawing/2014/main" id="{34FA740F-2FFA-135E-D5DE-44BE60DFB23A}"/>
              </a:ext>
            </a:extLst>
          </p:cNvPr>
          <p:cNvSpPr txBox="1"/>
          <p:nvPr/>
        </p:nvSpPr>
        <p:spPr>
          <a:xfrm>
            <a:off x="8610480" y="6356520"/>
            <a:ext cx="2741400" cy="3632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</a:pPr>
            <a:fld id="{EE666A70-6835-4E85-A5A9-0B0AAA295C80}" type="slidenum">
              <a:rPr lang="en-US" sz="1200" b="0" strike="noStrike" spc="-1">
                <a:solidFill>
                  <a:srgbClr val="8B8B8B"/>
                </a:solidFill>
                <a:latin typeface="Calibri"/>
                <a:ea typeface="DejaVu Sans"/>
              </a:rPr>
              <a:t>61</a:t>
            </a:fld>
            <a:endParaRPr lang="en-US" sz="1200" b="0" strike="noStrike" spc="-1">
              <a:latin typeface="Calibri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2913E423-8C46-A5A8-ED5F-B74945B91CC3}"/>
              </a:ext>
            </a:extLst>
          </p:cNvPr>
          <p:cNvSpPr txBox="1"/>
          <p:nvPr/>
        </p:nvSpPr>
        <p:spPr>
          <a:xfrm>
            <a:off x="128091" y="963744"/>
            <a:ext cx="11934497" cy="1391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000" dirty="0"/>
              <a:t>Let’s find the second goal of Austria in the </a:t>
            </a:r>
            <a:r>
              <a:rPr lang="en-US" sz="3000" b="1" dirty="0"/>
              <a:t>tracking data</a:t>
            </a:r>
            <a:r>
              <a:rPr lang="en-US" sz="3000" dirty="0"/>
              <a:t>: in this case, the “</a:t>
            </a:r>
            <a:r>
              <a:rPr lang="en-US" sz="3000" dirty="0" err="1"/>
              <a:t>frame_id</a:t>
            </a:r>
            <a:r>
              <a:rPr lang="en-US" sz="3000" dirty="0"/>
              <a:t>” variable was found to be “</a:t>
            </a:r>
            <a:r>
              <a:rPr lang="en-US" sz="3000" dirty="0" err="1"/>
              <a:t>videoTimestamp</a:t>
            </a:r>
            <a:r>
              <a:rPr lang="en-US" sz="3000" dirty="0"/>
              <a:t>” x 10.</a:t>
            </a:r>
          </a:p>
        </p:txBody>
      </p:sp>
      <p:cxnSp>
        <p:nvCxnSpPr>
          <p:cNvPr id="2" name="Connettore 2 7">
            <a:extLst>
              <a:ext uri="{FF2B5EF4-FFF2-40B4-BE49-F238E27FC236}">
                <a16:creationId xmlns:a16="http://schemas.microsoft.com/office/drawing/2014/main" id="{5BC644DF-4B4D-5808-B1FF-65710B42D8B5}"/>
              </a:ext>
            </a:extLst>
          </p:cNvPr>
          <p:cNvCxnSpPr>
            <a:cxnSpLocks/>
          </p:cNvCxnSpPr>
          <p:nvPr/>
        </p:nvCxnSpPr>
        <p:spPr>
          <a:xfrm>
            <a:off x="3300184" y="3269255"/>
            <a:ext cx="0" cy="319489"/>
          </a:xfrm>
          <a:prstGeom prst="straightConnector1">
            <a:avLst/>
          </a:prstGeom>
          <a:ln w="63500">
            <a:solidFill>
              <a:schemeClr val="accent1">
                <a:shade val="95000"/>
                <a:satMod val="10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asellaDiTesto 14">
            <a:extLst>
              <a:ext uri="{FF2B5EF4-FFF2-40B4-BE49-F238E27FC236}">
                <a16:creationId xmlns:a16="http://schemas.microsoft.com/office/drawing/2014/main" id="{19A3B3CF-E50F-6C24-C0FC-E81559E90735}"/>
              </a:ext>
            </a:extLst>
          </p:cNvPr>
          <p:cNvSpPr txBox="1"/>
          <p:nvPr/>
        </p:nvSpPr>
        <p:spPr>
          <a:xfrm>
            <a:off x="236273" y="3629230"/>
            <a:ext cx="61513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frame_id</a:t>
            </a:r>
            <a:r>
              <a:rPr lang="en-US" sz="2400" dirty="0"/>
              <a:t> = 44797</a:t>
            </a:r>
          </a:p>
        </p:txBody>
      </p:sp>
      <p:pic>
        <p:nvPicPr>
          <p:cNvPr id="4" name="Immagine 3" descr="Immagine che contiene testo, schermata, Carattere&#10;&#10;Descrizione generata automaticamente">
            <a:extLst>
              <a:ext uri="{FF2B5EF4-FFF2-40B4-BE49-F238E27FC236}">
                <a16:creationId xmlns:a16="http://schemas.microsoft.com/office/drawing/2014/main" id="{39F53A1A-BB84-D605-0C7F-463DE1AC992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77" y="4447996"/>
            <a:ext cx="6151354" cy="1788624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2FDF4C6A-2D44-3FF9-EE74-F55C818341D8}"/>
              </a:ext>
            </a:extLst>
          </p:cNvPr>
          <p:cNvSpPr txBox="1"/>
          <p:nvPr/>
        </p:nvSpPr>
        <p:spPr>
          <a:xfrm>
            <a:off x="236274" y="2729884"/>
            <a:ext cx="61513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videoTimestamp</a:t>
            </a:r>
            <a:r>
              <a:rPr lang="en-US" sz="2400" dirty="0"/>
              <a:t> = 4479.7</a:t>
            </a:r>
          </a:p>
        </p:txBody>
      </p:sp>
      <p:cxnSp>
        <p:nvCxnSpPr>
          <p:cNvPr id="7" name="Connettore 2 9">
            <a:extLst>
              <a:ext uri="{FF2B5EF4-FFF2-40B4-BE49-F238E27FC236}">
                <a16:creationId xmlns:a16="http://schemas.microsoft.com/office/drawing/2014/main" id="{8B5C5DA1-BAB1-868F-D193-12B18456228F}"/>
              </a:ext>
            </a:extLst>
          </p:cNvPr>
          <p:cNvCxnSpPr>
            <a:cxnSpLocks/>
          </p:cNvCxnSpPr>
          <p:nvPr/>
        </p:nvCxnSpPr>
        <p:spPr>
          <a:xfrm>
            <a:off x="3300184" y="4090895"/>
            <a:ext cx="0" cy="319489"/>
          </a:xfrm>
          <a:prstGeom prst="straightConnector1">
            <a:avLst/>
          </a:prstGeom>
          <a:ln w="63500">
            <a:solidFill>
              <a:schemeClr val="accent1">
                <a:shade val="95000"/>
                <a:satMod val="10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sellaDiTesto 10">
            <a:extLst>
              <a:ext uri="{FF2B5EF4-FFF2-40B4-BE49-F238E27FC236}">
                <a16:creationId xmlns:a16="http://schemas.microsoft.com/office/drawing/2014/main" id="{30C1A270-E637-6288-2A34-6AF8F1A01BB9}"/>
              </a:ext>
            </a:extLst>
          </p:cNvPr>
          <p:cNvSpPr txBox="1"/>
          <p:nvPr/>
        </p:nvSpPr>
        <p:spPr>
          <a:xfrm>
            <a:off x="236277" y="6258095"/>
            <a:ext cx="61513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skillcorner.ipynb</a:t>
            </a:r>
            <a:endParaRPr lang="en-US" sz="2400" dirty="0"/>
          </a:p>
        </p:txBody>
      </p:sp>
      <p:cxnSp>
        <p:nvCxnSpPr>
          <p:cNvPr id="10" name="Connettore 2 2">
            <a:extLst>
              <a:ext uri="{FF2B5EF4-FFF2-40B4-BE49-F238E27FC236}">
                <a16:creationId xmlns:a16="http://schemas.microsoft.com/office/drawing/2014/main" id="{A511553C-4EA4-1B1F-B255-9CD8B8678E91}"/>
              </a:ext>
            </a:extLst>
          </p:cNvPr>
          <p:cNvCxnSpPr>
            <a:cxnSpLocks/>
          </p:cNvCxnSpPr>
          <p:nvPr/>
        </p:nvCxnSpPr>
        <p:spPr>
          <a:xfrm>
            <a:off x="6464817" y="5334964"/>
            <a:ext cx="1296415" cy="7344"/>
          </a:xfrm>
          <a:prstGeom prst="straightConnector1">
            <a:avLst/>
          </a:prstGeom>
          <a:ln w="63500">
            <a:solidFill>
              <a:schemeClr val="accent1">
                <a:shade val="95000"/>
                <a:satMod val="10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8205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2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CustomShape 1"/>
          <p:cNvSpPr/>
          <p:nvPr/>
        </p:nvSpPr>
        <p:spPr>
          <a:xfrm>
            <a:off x="0" y="286200"/>
            <a:ext cx="12190680" cy="132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sz="4000" b="1" spc="-1" dirty="0">
                <a:solidFill>
                  <a:srgbClr val="000000"/>
                </a:solidFill>
                <a:latin typeface="Arial"/>
                <a:ea typeface="DejaVu Sans"/>
              </a:rPr>
              <a:t>Data synchronization: takeaway</a:t>
            </a:r>
            <a:endParaRPr lang="en-US" sz="4000" b="1" strike="noStrike" spc="-1" dirty="0">
              <a:latin typeface="Calibri"/>
            </a:endParaRPr>
          </a:p>
        </p:txBody>
      </p:sp>
      <p:sp>
        <p:nvSpPr>
          <p:cNvPr id="312" name="TextShape 3"/>
          <p:cNvSpPr txBox="1"/>
          <p:nvPr/>
        </p:nvSpPr>
        <p:spPr>
          <a:xfrm>
            <a:off x="8610480" y="6356520"/>
            <a:ext cx="2741400" cy="3632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</a:pPr>
            <a:fld id="{EE666A70-6835-4E85-A5A9-0B0AAA295C80}" type="slidenum">
              <a:rPr lang="en-US" sz="1200" b="0" strike="noStrike" spc="-1">
                <a:solidFill>
                  <a:srgbClr val="8B8B8B"/>
                </a:solidFill>
                <a:latin typeface="Calibri"/>
                <a:ea typeface="DejaVu Sans"/>
              </a:rPr>
              <a:t>62</a:t>
            </a:fld>
            <a:endParaRPr lang="en-US" sz="1200" b="0" strike="noStrike" spc="-1">
              <a:latin typeface="Calibri"/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BBE7DCC9-D77F-839E-F9E2-8A38028AED81}"/>
              </a:ext>
            </a:extLst>
          </p:cNvPr>
          <p:cNvSpPr txBox="1"/>
          <p:nvPr/>
        </p:nvSpPr>
        <p:spPr>
          <a:xfrm>
            <a:off x="394017" y="2599285"/>
            <a:ext cx="11402645" cy="199817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4400" dirty="0"/>
              <a:t>For every match, always (double) check the correlation between tracking and event data.</a:t>
            </a:r>
          </a:p>
        </p:txBody>
      </p:sp>
    </p:spTree>
    <p:extLst>
      <p:ext uri="{BB962C8B-B14F-4D97-AF65-F5344CB8AC3E}">
        <p14:creationId xmlns:p14="http://schemas.microsoft.com/office/powerpoint/2010/main" val="77883243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PlaceHolder 1"/>
          <p:cNvSpPr>
            <a:spLocks noGrp="1"/>
          </p:cNvSpPr>
          <p:nvPr>
            <p:ph type="title"/>
          </p:nvPr>
        </p:nvSpPr>
        <p:spPr>
          <a:xfrm>
            <a:off x="609960" y="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 defTabSz="914400">
              <a:lnSpc>
                <a:spcPct val="90000"/>
              </a:lnSpc>
              <a:buNone/>
            </a:pPr>
            <a:r>
              <a:rPr lang="en-US" sz="4000" b="1" strike="noStrike" spc="-1" dirty="0">
                <a:solidFill>
                  <a:schemeClr val="dk1"/>
                </a:solidFill>
                <a:latin typeface="Arial"/>
                <a:ea typeface="DejaVu Sans"/>
              </a:rPr>
              <a:t>Where to find Useful Tools?</a:t>
            </a:r>
            <a:endParaRPr lang="en-US" sz="4000" b="0" strike="noStrike" spc="-1" dirty="0">
              <a:solidFill>
                <a:schemeClr val="dk1"/>
              </a:solidFill>
              <a:latin typeface="Arial"/>
            </a:endParaRPr>
          </a:p>
        </p:txBody>
      </p:sp>
      <p:pic>
        <p:nvPicPr>
          <p:cNvPr id="175" name="Picture 4">
            <a:hlinkClick r:id="rId2"/>
          </p:cNvPr>
          <p:cNvPicPr/>
          <p:nvPr/>
        </p:nvPicPr>
        <p:blipFill>
          <a:blip r:embed="rId3"/>
          <a:stretch/>
        </p:blipFill>
        <p:spPr>
          <a:xfrm>
            <a:off x="3027777" y="916831"/>
            <a:ext cx="6136445" cy="5941169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3">
            <a:extLst>
              <a:ext uri="{FF2B5EF4-FFF2-40B4-BE49-F238E27FC236}">
                <a16:creationId xmlns:a16="http://schemas.microsoft.com/office/drawing/2014/main" id="{7ECB6743-71D6-4763-9F68-898B14CB8DDC}"/>
              </a:ext>
            </a:extLst>
          </p:cNvPr>
          <p:cNvSpPr txBox="1">
            <a:spLocks/>
          </p:cNvSpPr>
          <p:nvPr/>
        </p:nvSpPr>
        <p:spPr>
          <a:xfrm>
            <a:off x="8610480" y="6356520"/>
            <a:ext cx="2741400" cy="363240"/>
          </a:xfrm>
          <a:prstGeom prst="rect">
            <a:avLst/>
          </a:prstGeom>
        </p:spPr>
        <p:txBody>
          <a:bodyPr lIns="90000" tIns="45000" rIns="90000" bIns="4500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lnSpc>
                <a:spcPct val="100000"/>
              </a:lnSpc>
              <a:defRPr lang="en-US" sz="1200" b="0" strike="noStrike" kern="1200" spc="-1">
                <a:solidFill>
                  <a:srgbClr val="8B8B8B"/>
                </a:solidFill>
                <a:latin typeface="Calibri"/>
                <a:ea typeface="DejaVu Sans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7284E10-3CCF-4046-8C25-1C0B0E00DB40}" type="slidenum">
              <a:rPr lang="it-CH" smtClean="0"/>
              <a:pPr/>
              <a:t>63</a:t>
            </a:fld>
            <a:endParaRPr lang="it-CH" dirty="0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CustomShape 1"/>
          <p:cNvSpPr/>
          <p:nvPr/>
        </p:nvSpPr>
        <p:spPr>
          <a:xfrm>
            <a:off x="0" y="0"/>
            <a:ext cx="12189960" cy="6858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39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Q &amp; A</a:t>
            </a:r>
            <a:endParaRPr lang="it-IT" sz="239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7" name="PlaceHolder 1"/>
          <p:cNvSpPr>
            <a:spLocks noGrp="1"/>
          </p:cNvSpPr>
          <p:nvPr>
            <p:ph type="sldNum" idx="54"/>
          </p:nvPr>
        </p:nvSpPr>
        <p:spPr>
          <a:xfrm>
            <a:off x="8610480" y="6356520"/>
            <a:ext cx="2741040" cy="3628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en-US" sz="1200" b="0" strike="noStrike" spc="-1">
                <a:solidFill>
                  <a:srgbClr val="8B8B8B"/>
                </a:solidFill>
                <a:latin typeface="Calibri"/>
                <a:ea typeface="DejaVu San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54BA397E-5446-4FCD-8799-7BCD87193719}" type="slidenum">
              <a:rPr lang="en-US" sz="1200" b="0" strike="noStrike" spc="-1">
                <a:solidFill>
                  <a:srgbClr val="8B8B8B"/>
                </a:solidFill>
                <a:latin typeface="Calibri"/>
                <a:ea typeface="DejaVu Sans"/>
              </a:rPr>
              <a:t>64</a:t>
            </a:fld>
            <a:endParaRPr lang="it-IT" sz="1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 descr="Immagine che contiene testo, Sito Web, Pagina Web, Pubblicità online&#10;&#10;Descrizione generata automaticamente">
            <a:extLst>
              <a:ext uri="{FF2B5EF4-FFF2-40B4-BE49-F238E27FC236}">
                <a16:creationId xmlns:a16="http://schemas.microsoft.com/office/drawing/2014/main" id="{9C12B2F4-F68A-56F2-D055-A632C228171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92" y="1010982"/>
            <a:ext cx="10230216" cy="5527158"/>
          </a:xfrm>
          <a:prstGeom prst="rect">
            <a:avLst/>
          </a:prstGeom>
        </p:spPr>
      </p:pic>
      <p:sp>
        <p:nvSpPr>
          <p:cNvPr id="220" name="CustomShape 1"/>
          <p:cNvSpPr/>
          <p:nvPr/>
        </p:nvSpPr>
        <p:spPr>
          <a:xfrm>
            <a:off x="1080" y="0"/>
            <a:ext cx="12190680" cy="1265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sz="40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How to GitLab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>
          <a:xfrm>
            <a:off x="8610480" y="6356520"/>
            <a:ext cx="2741400" cy="363240"/>
          </a:xfrm>
          <a:prstGeom prst="rect">
            <a:avLst/>
          </a:prstGeom>
        </p:spPr>
        <p:txBody>
          <a:bodyPr lIns="90000" tIns="45000" rIns="90000" bIns="4500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lnSpc>
                <a:spcPct val="100000"/>
              </a:lnSpc>
              <a:defRPr lang="en-US" sz="1200" b="0" strike="noStrike" kern="1200" spc="-1">
                <a:solidFill>
                  <a:srgbClr val="8B8B8B"/>
                </a:solidFill>
                <a:latin typeface="Calibri"/>
                <a:ea typeface="DejaVu Sans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7284E10-3CCF-4046-8C25-1C0B0E00DB40}" type="slidenum">
              <a:rPr lang="it-CH" smtClean="0"/>
              <a:pPr/>
              <a:t>7</a:t>
            </a:fld>
            <a:endParaRPr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9540306A-D5C4-BD83-6B8E-305FD6C63B53}"/>
              </a:ext>
            </a:extLst>
          </p:cNvPr>
          <p:cNvSpPr txBox="1"/>
          <p:nvPr/>
        </p:nvSpPr>
        <p:spPr>
          <a:xfrm>
            <a:off x="8940630" y="1630411"/>
            <a:ext cx="2340864" cy="6463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ALL WORK IS DONE HERE!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CustomShape 1"/>
          <p:cNvSpPr/>
          <p:nvPr/>
        </p:nvSpPr>
        <p:spPr>
          <a:xfrm>
            <a:off x="1080" y="0"/>
            <a:ext cx="12190680" cy="1265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sz="40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How to GitLab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>
          <a:xfrm>
            <a:off x="8610480" y="6356520"/>
            <a:ext cx="2741400" cy="363240"/>
          </a:xfrm>
          <a:prstGeom prst="rect">
            <a:avLst/>
          </a:prstGeom>
        </p:spPr>
        <p:txBody>
          <a:bodyPr lIns="90000" tIns="45000" rIns="90000" bIns="4500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lnSpc>
                <a:spcPct val="100000"/>
              </a:lnSpc>
              <a:defRPr lang="en-US" sz="1200" b="0" strike="noStrike" kern="1200" spc="-1">
                <a:solidFill>
                  <a:srgbClr val="8B8B8B"/>
                </a:solidFill>
                <a:latin typeface="Calibri"/>
                <a:ea typeface="DejaVu Sans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7284E10-3CCF-4046-8C25-1C0B0E00DB40}" type="slidenum">
              <a:rPr lang="it-CH" smtClean="0"/>
              <a:pPr/>
              <a:t>8</a:t>
            </a:fld>
            <a:endParaRPr/>
          </a:p>
        </p:txBody>
      </p:sp>
      <p:pic>
        <p:nvPicPr>
          <p:cNvPr id="3" name="Immagine 2" descr="Immagine che contiene testo, schermata&#10;&#10;Descrizione generata automaticamente">
            <a:extLst>
              <a:ext uri="{FF2B5EF4-FFF2-40B4-BE49-F238E27FC236}">
                <a16:creationId xmlns:a16="http://schemas.microsoft.com/office/drawing/2014/main" id="{DF6583C9-23DC-EC26-85E0-75EBDDE0AA3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384" y="1179655"/>
            <a:ext cx="9741232" cy="5262971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9540306A-D5C4-BD83-6B8E-305FD6C63B53}"/>
              </a:ext>
            </a:extLst>
          </p:cNvPr>
          <p:cNvSpPr txBox="1"/>
          <p:nvPr/>
        </p:nvSpPr>
        <p:spPr>
          <a:xfrm>
            <a:off x="840120" y="4755015"/>
            <a:ext cx="2169298" cy="12875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COLLABORATION IS STRONGLY ENCOURAGED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3D555EA4-29ED-E64D-F8E6-5FC79DD8D0C4}"/>
              </a:ext>
            </a:extLst>
          </p:cNvPr>
          <p:cNvSpPr txBox="1"/>
          <p:nvPr/>
        </p:nvSpPr>
        <p:spPr>
          <a:xfrm>
            <a:off x="5165556" y="968310"/>
            <a:ext cx="4091940" cy="87203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First draft: April 8 (after spring break)</a:t>
            </a:r>
          </a:p>
          <a:p>
            <a:pPr>
              <a:lnSpc>
                <a:spcPct val="150000"/>
              </a:lnSpc>
            </a:pPr>
            <a:r>
              <a:rPr lang="en-US" dirty="0"/>
              <a:t>Worth: 1/3 of final grade</a:t>
            </a:r>
          </a:p>
        </p:txBody>
      </p:sp>
    </p:spTree>
    <p:extLst>
      <p:ext uri="{BB962C8B-B14F-4D97-AF65-F5344CB8AC3E}">
        <p14:creationId xmlns:p14="http://schemas.microsoft.com/office/powerpoint/2010/main" val="19270405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 descr="Immagine che contiene testo, schermata&#10;&#10;Descrizione generata automaticamente">
            <a:extLst>
              <a:ext uri="{FF2B5EF4-FFF2-40B4-BE49-F238E27FC236}">
                <a16:creationId xmlns:a16="http://schemas.microsoft.com/office/drawing/2014/main" id="{6DE9239F-DB3D-5881-2C83-7F16D7434A5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462" y="870130"/>
            <a:ext cx="10834426" cy="5853600"/>
          </a:xfrm>
          <a:prstGeom prst="rect">
            <a:avLst/>
          </a:prstGeom>
        </p:spPr>
      </p:pic>
      <p:sp>
        <p:nvSpPr>
          <p:cNvPr id="4" name="PlaceHolder 3"/>
          <p:cNvSpPr>
            <a:spLocks noGrp="1"/>
          </p:cNvSpPr>
          <p:nvPr>
            <p:ph type="sldNum" idx="5"/>
          </p:nvPr>
        </p:nvSpPr>
        <p:spPr>
          <a:xfrm>
            <a:off x="8610480" y="6356520"/>
            <a:ext cx="2741400" cy="363240"/>
          </a:xfrm>
          <a:prstGeom prst="rect">
            <a:avLst/>
          </a:prstGeom>
        </p:spPr>
        <p:txBody>
          <a:bodyPr lIns="90000" tIns="45000" rIns="90000" bIns="4500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lnSpc>
                <a:spcPct val="100000"/>
              </a:lnSpc>
              <a:defRPr lang="en-US" sz="1200" b="0" strike="noStrike" kern="1200" spc="-1">
                <a:solidFill>
                  <a:srgbClr val="8B8B8B"/>
                </a:solidFill>
                <a:latin typeface="Calibri"/>
                <a:ea typeface="DejaVu Sans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7284E10-3CCF-4046-8C25-1C0B0E00DB40}" type="slidenum">
              <a:rPr lang="it-CH" smtClean="0"/>
              <a:pPr/>
              <a:t>9</a:t>
            </a:fld>
            <a:endParaRPr/>
          </a:p>
        </p:txBody>
      </p:sp>
      <p:sp>
        <p:nvSpPr>
          <p:cNvPr id="13" name="CustomShape 1">
            <a:extLst>
              <a:ext uri="{FF2B5EF4-FFF2-40B4-BE49-F238E27FC236}">
                <a16:creationId xmlns:a16="http://schemas.microsoft.com/office/drawing/2014/main" id="{F01A5E93-F7E5-F939-6692-638A187FD5FB}"/>
              </a:ext>
            </a:extLst>
          </p:cNvPr>
          <p:cNvSpPr/>
          <p:nvPr/>
        </p:nvSpPr>
        <p:spPr>
          <a:xfrm>
            <a:off x="1080" y="0"/>
            <a:ext cx="12190680" cy="1265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sz="40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Course overview</a:t>
            </a:r>
          </a:p>
        </p:txBody>
      </p:sp>
      <p:cxnSp>
        <p:nvCxnSpPr>
          <p:cNvPr id="2" name="Connettore 2 1">
            <a:extLst>
              <a:ext uri="{FF2B5EF4-FFF2-40B4-BE49-F238E27FC236}">
                <a16:creationId xmlns:a16="http://schemas.microsoft.com/office/drawing/2014/main" id="{1CD3935C-F57C-C103-08EE-B931193E4BD9}"/>
              </a:ext>
            </a:extLst>
          </p:cNvPr>
          <p:cNvCxnSpPr>
            <a:cxnSpLocks/>
          </p:cNvCxnSpPr>
          <p:nvPr/>
        </p:nvCxnSpPr>
        <p:spPr>
          <a:xfrm flipH="1" flipV="1">
            <a:off x="8328848" y="3903271"/>
            <a:ext cx="2790256" cy="546809"/>
          </a:xfrm>
          <a:prstGeom prst="straightConnector1">
            <a:avLst/>
          </a:prstGeom>
          <a:ln w="984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uppo 7">
            <a:extLst>
              <a:ext uri="{FF2B5EF4-FFF2-40B4-BE49-F238E27FC236}">
                <a16:creationId xmlns:a16="http://schemas.microsoft.com/office/drawing/2014/main" id="{A3923058-05FD-82C7-1CC1-EC87C22DBDE1}"/>
              </a:ext>
            </a:extLst>
          </p:cNvPr>
          <p:cNvGrpSpPr/>
          <p:nvPr/>
        </p:nvGrpSpPr>
        <p:grpSpPr>
          <a:xfrm>
            <a:off x="8514668" y="3100873"/>
            <a:ext cx="2312316" cy="872034"/>
            <a:chOff x="8514668" y="3100873"/>
            <a:chExt cx="2312316" cy="872034"/>
          </a:xfrm>
        </p:grpSpPr>
        <p:sp>
          <p:nvSpPr>
            <p:cNvPr id="16" name="CasellaDiTesto 15">
              <a:extLst>
                <a:ext uri="{FF2B5EF4-FFF2-40B4-BE49-F238E27FC236}">
                  <a16:creationId xmlns:a16="http://schemas.microsoft.com/office/drawing/2014/main" id="{19CCB5F4-6474-1B4C-1BCB-44DF18F282D1}"/>
                </a:ext>
              </a:extLst>
            </p:cNvPr>
            <p:cNvSpPr txBox="1"/>
            <p:nvPr/>
          </p:nvSpPr>
          <p:spPr>
            <a:xfrm>
              <a:off x="9302984" y="3100873"/>
              <a:ext cx="1524000" cy="872034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dirty="0"/>
                <a:t>YOU ARE HERE!</a:t>
              </a:r>
            </a:p>
          </p:txBody>
        </p:sp>
        <p:cxnSp>
          <p:nvCxnSpPr>
            <p:cNvPr id="19" name="Connettore 2 18">
              <a:extLst>
                <a:ext uri="{FF2B5EF4-FFF2-40B4-BE49-F238E27FC236}">
                  <a16:creationId xmlns:a16="http://schemas.microsoft.com/office/drawing/2014/main" id="{51D996DC-151B-9BE1-DAB8-0E36997882EB}"/>
                </a:ext>
              </a:extLst>
            </p:cNvPr>
            <p:cNvCxnSpPr/>
            <p:nvPr/>
          </p:nvCxnSpPr>
          <p:spPr>
            <a:xfrm flipH="1">
              <a:off x="8514668" y="3429000"/>
              <a:ext cx="788316" cy="0"/>
            </a:xfrm>
            <a:prstGeom prst="straightConnector1">
              <a:avLst/>
            </a:prstGeom>
            <a:ln w="130175">
              <a:solidFill>
                <a:schemeClr val="accent1">
                  <a:shade val="95000"/>
                  <a:satMod val="10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Rettangolo 5">
            <a:extLst>
              <a:ext uri="{FF2B5EF4-FFF2-40B4-BE49-F238E27FC236}">
                <a16:creationId xmlns:a16="http://schemas.microsoft.com/office/drawing/2014/main" id="{A5D8107E-7ACE-1717-3C31-FBFC18DFF22E}"/>
              </a:ext>
            </a:extLst>
          </p:cNvPr>
          <p:cNvSpPr/>
          <p:nvPr/>
        </p:nvSpPr>
        <p:spPr>
          <a:xfrm>
            <a:off x="9926988" y="1571454"/>
            <a:ext cx="424019" cy="173538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3.xml><?xml version="1.0" encoding="utf-8"?>
<a:theme xmlns:a="http://schemas.openxmlformats.org/drawingml/2006/main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</TotalTime>
  <Words>1340</Words>
  <Application>Microsoft Macintosh PowerPoint</Application>
  <PresentationFormat>Widescreen</PresentationFormat>
  <Paragraphs>270</Paragraphs>
  <Slides>64</Slides>
  <Notes>34</Notes>
  <HiddenSlides>0</HiddenSlides>
  <MMClips>4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12</vt:i4>
      </vt:variant>
      <vt:variant>
        <vt:lpstr>Titoli diapositive</vt:lpstr>
      </vt:variant>
      <vt:variant>
        <vt:i4>64</vt:i4>
      </vt:variant>
    </vt:vector>
  </HeadingPairs>
  <TitlesOfParts>
    <vt:vector size="82" baseType="lpstr">
      <vt:lpstr>-apple-system</vt:lpstr>
      <vt:lpstr>Arial</vt:lpstr>
      <vt:lpstr>Calibri</vt:lpstr>
      <vt:lpstr>Consolas</vt:lpstr>
      <vt:lpstr>Symbol</vt:lpstr>
      <vt:lpstr>Wingdings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Where to find Useful Tools?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Spatio-temporal Network Analysis of Formation Characteristics in Association football (Soccer)</dc:title>
  <dc:subject/>
  <dc:creator>Sotudeh  Hadi</dc:creator>
  <dc:description/>
  <cp:lastModifiedBy>Lo Russo  Nicola</cp:lastModifiedBy>
  <cp:revision>1461</cp:revision>
  <dcterms:created xsi:type="dcterms:W3CDTF">2022-09-22T11:09:50Z</dcterms:created>
  <dcterms:modified xsi:type="dcterms:W3CDTF">2024-03-01T14:24:28Z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HiddenSlides">
    <vt:i4>0</vt:i4>
  </property>
  <property fmtid="{D5CDD505-2E9C-101B-9397-08002B2CF9AE}" pid="3" name="HyperlinksChanged">
    <vt:bool>false</vt:bool>
  </property>
  <property fmtid="{D5CDD505-2E9C-101B-9397-08002B2CF9AE}" pid="4" name="LinksUpToDate">
    <vt:bool>false</vt:bool>
  </property>
  <property fmtid="{D5CDD505-2E9C-101B-9397-08002B2CF9AE}" pid="5" name="MMClips">
    <vt:i4>1</vt:i4>
  </property>
  <property fmtid="{D5CDD505-2E9C-101B-9397-08002B2CF9AE}" pid="6" name="Notes">
    <vt:i4>12</vt:i4>
  </property>
  <property fmtid="{D5CDD505-2E9C-101B-9397-08002B2CF9AE}" pid="7" name="PresentationFormat">
    <vt:lpwstr>Widescreen</vt:lpwstr>
  </property>
  <property fmtid="{D5CDD505-2E9C-101B-9397-08002B2CF9AE}" pid="8" name="ScaleCrop">
    <vt:bool>false</vt:bool>
  </property>
  <property fmtid="{D5CDD505-2E9C-101B-9397-08002B2CF9AE}" pid="9" name="ShareDoc">
    <vt:bool>false</vt:bool>
  </property>
  <property fmtid="{D5CDD505-2E9C-101B-9397-08002B2CF9AE}" pid="10" name="Slides">
    <vt:i4>27</vt:i4>
  </property>
</Properties>
</file>